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comments/modernComment_160_9D33B8D3.xml" ContentType="application/vnd.ms-powerpoint.comment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Lst>
  <p:notesMasterIdLst>
    <p:notesMasterId r:id="rId34"/>
  </p:notesMasterIdLst>
  <p:sldIdLst>
    <p:sldId id="256" r:id="rId8"/>
    <p:sldId id="320" r:id="rId9"/>
    <p:sldId id="349" r:id="rId10"/>
    <p:sldId id="350" r:id="rId11"/>
    <p:sldId id="321" r:id="rId12"/>
    <p:sldId id="322" r:id="rId13"/>
    <p:sldId id="323" r:id="rId14"/>
    <p:sldId id="324" r:id="rId15"/>
    <p:sldId id="325" r:id="rId16"/>
    <p:sldId id="326" r:id="rId17"/>
    <p:sldId id="327" r:id="rId18"/>
    <p:sldId id="328" r:id="rId19"/>
    <p:sldId id="354" r:id="rId20"/>
    <p:sldId id="329" r:id="rId21"/>
    <p:sldId id="358" r:id="rId22"/>
    <p:sldId id="332" r:id="rId23"/>
    <p:sldId id="355" r:id="rId24"/>
    <p:sldId id="353" r:id="rId25"/>
    <p:sldId id="333" r:id="rId26"/>
    <p:sldId id="347" r:id="rId27"/>
    <p:sldId id="348" r:id="rId28"/>
    <p:sldId id="356" r:id="rId29"/>
    <p:sldId id="352" r:id="rId30"/>
    <p:sldId id="342" r:id="rId31"/>
    <p:sldId id="305" r:id="rId32"/>
    <p:sldId id="330"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62061B-3796-4401-BD5C-CC88F1F70409}" name="Kinne, Grace (OCFS)" initials="" userId="S::Grace.Kinne@ocfs.ny.gov::b52bf7f1-384f-454b-962e-013aa4d8d9ba" providerId="AD"/>
  <p188:author id="{5CEF0F21-101C-BD78-2057-BA85119B31E4}" name="Shelley, Walter (OCFS)" initials="SW(" userId="S::Walter.Shelley2@ocfs.ny.gov::a6668196-8c9d-48b8-831b-c0b15933f94b" providerId="AD"/>
  <p188:author id="{2CD7FA3E-8F48-19E5-FEA6-B624119EC5D0}" name="Reider, Lori (OCFS)" initials="R(" userId="S::lori.reider@ocfs.ny.gov::c22cd25a-d7c7-4c2d-8851-dfea7520ec31" providerId="AD"/>
  <p188:author id="{137638C4-0FF8-879C-691F-AE3382AAD5C9}" name="Kinne, Grace (OCFS)" initials="K(" userId="S::grace.kinne@ocfs.ny.gov::b52bf7f1-384f-454b-962e-013aa4d8d9ba" providerId="AD"/>
  <p188:author id="{1538F7EC-977D-F077-3079-067C4AEAFD0A}" name="Washington-Flowers, Clem (OCFS)" initials="W(" userId="S::clem.washington-flowers@ocfs.ny.gov::ef92458e-46b7-411a-8ae2-0f214ae91c59" providerId="AD"/>
  <p188:author id="{D1F090F0-3AB1-42DA-6E29-E476D752C5CC}" name="Shelley, Walter (OCFS)" initials="S(" userId="S::walter.shelley2@ocfs.ny.gov::a6668196-8c9d-48b8-831b-c0b15933f9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3EA"/>
    <a:srgbClr val="5767B4"/>
    <a:srgbClr val="4BACC6"/>
    <a:srgbClr val="D1D4E5"/>
    <a:srgbClr val="FFFFFF"/>
    <a:srgbClr val="002D73"/>
    <a:srgbClr val="553278"/>
    <a:srgbClr val="646569"/>
    <a:srgbClr val="007681"/>
    <a:srgbClr val="1F3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78"/>
    <p:restoredTop sz="50725"/>
  </p:normalViewPr>
  <p:slideViewPr>
    <p:cSldViewPr snapToGrid="0">
      <p:cViewPr varScale="1">
        <p:scale>
          <a:sx n="57" d="100"/>
          <a:sy n="57" d="100"/>
        </p:scale>
        <p:origin x="821" y="3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8/10/relationships/authors" Target="author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omments/modernComment_160_9D33B8D3.xml><?xml version="1.0" encoding="utf-8"?>
<p188:cmLst xmlns:a="http://schemas.openxmlformats.org/drawingml/2006/main" xmlns:r="http://schemas.openxmlformats.org/officeDocument/2006/relationships" xmlns:p188="http://schemas.microsoft.com/office/powerpoint/2018/8/main">
  <p188:cm id="{722E2553-CBCE-DA48-BAC5-0531DC6E634C}" authorId="{3D62061B-3796-4401-BD5C-CC88F1F70409}" status="resolved" created="2024-05-06T16:50:20.016" complete="100000">
    <pc:sldMkLst xmlns:pc="http://schemas.microsoft.com/office/powerpoint/2013/main/command">
      <pc:docMk/>
      <pc:sldMk cId="2637412563" sldId="352"/>
    </pc:sldMkLst>
    <p188:txBody>
      <a:bodyPr/>
      <a:lstStyle/>
      <a:p>
        <a:r>
          <a:rPr lang="en-US"/>
          <a:t>Insert blank fishbone with labeled parts</a:t>
        </a:r>
      </a:p>
    </p188:txBody>
  </p188:cm>
  <p188:cm id="{44268546-2998-43E2-B4D9-B87EDFDDBE81}" authorId="{137638C4-0FF8-879C-691F-AE3382AAD5C9}" status="resolved" created="2024-05-15T20:13:56.439" complete="100000">
    <ac:txMkLst xmlns:ac="http://schemas.microsoft.com/office/drawing/2013/main/command">
      <pc:docMk xmlns:pc="http://schemas.microsoft.com/office/powerpoint/2013/main/command"/>
      <pc:sldMk xmlns:pc="http://schemas.microsoft.com/office/powerpoint/2013/main/command" cId="2637412563" sldId="352"/>
      <ac:spMk id="3" creationId="{4D4069D9-3B11-0F9F-79B1-06C1C63ECB76}"/>
      <ac:txMk cp="0" len="16">
        <ac:context len="17" hash="3824178928"/>
      </ac:txMk>
    </ac:txMkLst>
    <p188:pos x="6096000" y="228600"/>
    <p188:txBody>
      <a:bodyPr/>
      <a:lstStyle/>
      <a:p>
        <a:r>
          <a:rPr lang="en-US"/>
          <a:t>Finish labeling</a:t>
        </a:r>
      </a:p>
    </p188:txBody>
  </p188:cm>
</p188: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758D2-0AEF-42B2-A696-69498EEB58BB}" type="doc">
      <dgm:prSet loTypeId="urn:microsoft.com/office/officeart/2005/8/layout/hProcess9" loCatId="process" qsTypeId="urn:microsoft.com/office/officeart/2005/8/quickstyle/simple1" qsCatId="simple" csTypeId="urn:microsoft.com/office/officeart/2005/8/colors/colorful4" csCatId="colorful" phldr="1"/>
      <dgm:spPr/>
    </dgm:pt>
    <dgm:pt modelId="{6A40B528-A376-4E01-87C2-5AF22F816A94}">
      <dgm:prSet phldrT="[Text]"/>
      <dgm:spPr/>
      <dgm:t>
        <a:bodyPr/>
        <a:lstStyle/>
        <a:p>
          <a:r>
            <a:rPr lang="en-US"/>
            <a:t>Form a CQI Team</a:t>
          </a:r>
        </a:p>
      </dgm:t>
    </dgm:pt>
    <dgm:pt modelId="{B4E62F9A-EFA2-4572-B0D4-18C73294560F}" type="parTrans" cxnId="{F2AB42FD-16FC-485C-AA02-8276D2BDD16F}">
      <dgm:prSet/>
      <dgm:spPr/>
      <dgm:t>
        <a:bodyPr/>
        <a:lstStyle/>
        <a:p>
          <a:endParaRPr lang="en-US"/>
        </a:p>
      </dgm:t>
    </dgm:pt>
    <dgm:pt modelId="{2BE5B34B-5212-4A4B-AB13-4B9B86C9AE5A}" type="sibTrans" cxnId="{F2AB42FD-16FC-485C-AA02-8276D2BDD16F}">
      <dgm:prSet/>
      <dgm:spPr/>
      <dgm:t>
        <a:bodyPr/>
        <a:lstStyle/>
        <a:p>
          <a:endParaRPr lang="en-US"/>
        </a:p>
      </dgm:t>
    </dgm:pt>
    <dgm:pt modelId="{306BD252-F460-4339-903F-8FD4CBAEF20A}">
      <dgm:prSet phldrT="[Text]"/>
      <dgm:spPr/>
      <dgm:t>
        <a:bodyPr/>
        <a:lstStyle/>
        <a:p>
          <a:r>
            <a:rPr lang="en-US"/>
            <a:t>Identify Improvement Area</a:t>
          </a:r>
        </a:p>
      </dgm:t>
    </dgm:pt>
    <dgm:pt modelId="{D3B804ED-9004-498D-BDA4-A4384C9D317E}" type="parTrans" cxnId="{45066CB3-33E8-4BA8-8981-2DBE09503314}">
      <dgm:prSet/>
      <dgm:spPr/>
      <dgm:t>
        <a:bodyPr/>
        <a:lstStyle/>
        <a:p>
          <a:endParaRPr lang="en-US"/>
        </a:p>
      </dgm:t>
    </dgm:pt>
    <dgm:pt modelId="{7AB5DA6A-8D61-46A9-A4A6-23C1202AC5A9}" type="sibTrans" cxnId="{45066CB3-33E8-4BA8-8981-2DBE09503314}">
      <dgm:prSet/>
      <dgm:spPr/>
      <dgm:t>
        <a:bodyPr/>
        <a:lstStyle/>
        <a:p>
          <a:endParaRPr lang="en-US"/>
        </a:p>
      </dgm:t>
    </dgm:pt>
    <dgm:pt modelId="{08977DFD-F693-4C12-8315-CFE2DCDA1F65}">
      <dgm:prSet phldrT="[Text]"/>
      <dgm:spPr/>
      <dgm:t>
        <a:bodyPr/>
        <a:lstStyle/>
        <a:p>
          <a:r>
            <a:rPr lang="en-US"/>
            <a:t>Plan-Do-Study-Act</a:t>
          </a:r>
        </a:p>
      </dgm:t>
    </dgm:pt>
    <dgm:pt modelId="{C7211453-D15F-4ADD-A7E9-C5F635A35CA9}" type="parTrans" cxnId="{49F645E1-C7C8-4FDC-986A-717853C2487A}">
      <dgm:prSet/>
      <dgm:spPr/>
      <dgm:t>
        <a:bodyPr/>
        <a:lstStyle/>
        <a:p>
          <a:endParaRPr lang="en-US"/>
        </a:p>
      </dgm:t>
    </dgm:pt>
    <dgm:pt modelId="{D5635CA4-82E0-4CF5-ABA1-975845AB4A60}" type="sibTrans" cxnId="{49F645E1-C7C8-4FDC-986A-717853C2487A}">
      <dgm:prSet/>
      <dgm:spPr/>
      <dgm:t>
        <a:bodyPr/>
        <a:lstStyle/>
        <a:p>
          <a:endParaRPr lang="en-US"/>
        </a:p>
      </dgm:t>
    </dgm:pt>
    <dgm:pt modelId="{5B5AF078-0ABE-4C73-8C38-9052E0720EA3}">
      <dgm:prSet phldrT="[Text]"/>
      <dgm:spPr/>
      <dgm:t>
        <a:bodyPr/>
        <a:lstStyle/>
        <a:p>
          <a:r>
            <a:rPr lang="en-US"/>
            <a:t>Lessons Learned</a:t>
          </a:r>
        </a:p>
      </dgm:t>
    </dgm:pt>
    <dgm:pt modelId="{4492EAE4-3497-4501-9707-39664E0E80A5}" type="parTrans" cxnId="{D487D8FB-CE3D-4D83-99B8-C9EB57677FA5}">
      <dgm:prSet/>
      <dgm:spPr/>
      <dgm:t>
        <a:bodyPr/>
        <a:lstStyle/>
        <a:p>
          <a:endParaRPr lang="en-US"/>
        </a:p>
      </dgm:t>
    </dgm:pt>
    <dgm:pt modelId="{6213B27E-411A-4004-AF7C-DD3B924F0FE6}" type="sibTrans" cxnId="{D487D8FB-CE3D-4D83-99B8-C9EB57677FA5}">
      <dgm:prSet/>
      <dgm:spPr/>
      <dgm:t>
        <a:bodyPr/>
        <a:lstStyle/>
        <a:p>
          <a:endParaRPr lang="en-US"/>
        </a:p>
      </dgm:t>
    </dgm:pt>
    <dgm:pt modelId="{916F1013-A409-4D08-A62B-4AFC63717EF9}" type="pres">
      <dgm:prSet presAssocID="{B82758D2-0AEF-42B2-A696-69498EEB58BB}" presName="CompostProcess" presStyleCnt="0">
        <dgm:presLayoutVars>
          <dgm:dir/>
          <dgm:resizeHandles val="exact"/>
        </dgm:presLayoutVars>
      </dgm:prSet>
      <dgm:spPr/>
    </dgm:pt>
    <dgm:pt modelId="{ADC74F63-39EB-474E-8377-D2ACAFC98980}" type="pres">
      <dgm:prSet presAssocID="{B82758D2-0AEF-42B2-A696-69498EEB58BB}" presName="arrow" presStyleLbl="bgShp" presStyleIdx="0" presStyleCnt="1"/>
      <dgm:spPr/>
    </dgm:pt>
    <dgm:pt modelId="{1F0A7D57-33E3-4A7D-991F-DDAF088FF375}" type="pres">
      <dgm:prSet presAssocID="{B82758D2-0AEF-42B2-A696-69498EEB58BB}" presName="linearProcess" presStyleCnt="0"/>
      <dgm:spPr/>
    </dgm:pt>
    <dgm:pt modelId="{67519AA3-676C-4E6F-91B8-FF8141041C76}" type="pres">
      <dgm:prSet presAssocID="{6A40B528-A376-4E01-87C2-5AF22F816A94}" presName="textNode" presStyleLbl="node1" presStyleIdx="0" presStyleCnt="4">
        <dgm:presLayoutVars>
          <dgm:bulletEnabled val="1"/>
        </dgm:presLayoutVars>
      </dgm:prSet>
      <dgm:spPr/>
    </dgm:pt>
    <dgm:pt modelId="{AC28FCFB-8D3D-4DD6-97F1-14961CEE458C}" type="pres">
      <dgm:prSet presAssocID="{2BE5B34B-5212-4A4B-AB13-4B9B86C9AE5A}" presName="sibTrans" presStyleCnt="0"/>
      <dgm:spPr/>
    </dgm:pt>
    <dgm:pt modelId="{9C200121-90C6-4318-9B6F-3969AEADE5A5}" type="pres">
      <dgm:prSet presAssocID="{306BD252-F460-4339-903F-8FD4CBAEF20A}" presName="textNode" presStyleLbl="node1" presStyleIdx="1" presStyleCnt="4">
        <dgm:presLayoutVars>
          <dgm:bulletEnabled val="1"/>
        </dgm:presLayoutVars>
      </dgm:prSet>
      <dgm:spPr/>
    </dgm:pt>
    <dgm:pt modelId="{7D44CF07-31FB-4ADD-A982-AF649D1DFC1B}" type="pres">
      <dgm:prSet presAssocID="{7AB5DA6A-8D61-46A9-A4A6-23C1202AC5A9}" presName="sibTrans" presStyleCnt="0"/>
      <dgm:spPr/>
    </dgm:pt>
    <dgm:pt modelId="{41DFF481-FB3E-483F-A101-83CCC1AAF970}" type="pres">
      <dgm:prSet presAssocID="{08977DFD-F693-4C12-8315-CFE2DCDA1F65}" presName="textNode" presStyleLbl="node1" presStyleIdx="2" presStyleCnt="4">
        <dgm:presLayoutVars>
          <dgm:bulletEnabled val="1"/>
        </dgm:presLayoutVars>
      </dgm:prSet>
      <dgm:spPr/>
    </dgm:pt>
    <dgm:pt modelId="{9DED2D8D-6125-4C02-A7CD-1F2BD26FD17C}" type="pres">
      <dgm:prSet presAssocID="{D5635CA4-82E0-4CF5-ABA1-975845AB4A60}" presName="sibTrans" presStyleCnt="0"/>
      <dgm:spPr/>
    </dgm:pt>
    <dgm:pt modelId="{75B8B698-E47B-4A48-9815-5F2288CD40FC}" type="pres">
      <dgm:prSet presAssocID="{5B5AF078-0ABE-4C73-8C38-9052E0720EA3}" presName="textNode" presStyleLbl="node1" presStyleIdx="3" presStyleCnt="4">
        <dgm:presLayoutVars>
          <dgm:bulletEnabled val="1"/>
        </dgm:presLayoutVars>
      </dgm:prSet>
      <dgm:spPr/>
    </dgm:pt>
  </dgm:ptLst>
  <dgm:cxnLst>
    <dgm:cxn modelId="{8F0B3205-53D8-405F-850F-320B458A3109}" type="presOf" srcId="{6A40B528-A376-4E01-87C2-5AF22F816A94}" destId="{67519AA3-676C-4E6F-91B8-FF8141041C76}" srcOrd="0" destOrd="0" presId="urn:microsoft.com/office/officeart/2005/8/layout/hProcess9"/>
    <dgm:cxn modelId="{711CA727-6912-4889-AB74-4325FB0686F7}" type="presOf" srcId="{5B5AF078-0ABE-4C73-8C38-9052E0720EA3}" destId="{75B8B698-E47B-4A48-9815-5F2288CD40FC}" srcOrd="0" destOrd="0" presId="urn:microsoft.com/office/officeart/2005/8/layout/hProcess9"/>
    <dgm:cxn modelId="{1BCE1A42-65E6-47F9-B761-B1432AB20D16}" type="presOf" srcId="{08977DFD-F693-4C12-8315-CFE2DCDA1F65}" destId="{41DFF481-FB3E-483F-A101-83CCC1AAF970}" srcOrd="0" destOrd="0" presId="urn:microsoft.com/office/officeart/2005/8/layout/hProcess9"/>
    <dgm:cxn modelId="{8BE0138C-D362-45B7-956A-7DDB6B4394C4}" type="presOf" srcId="{306BD252-F460-4339-903F-8FD4CBAEF20A}" destId="{9C200121-90C6-4318-9B6F-3969AEADE5A5}" srcOrd="0" destOrd="0" presId="urn:microsoft.com/office/officeart/2005/8/layout/hProcess9"/>
    <dgm:cxn modelId="{45066CB3-33E8-4BA8-8981-2DBE09503314}" srcId="{B82758D2-0AEF-42B2-A696-69498EEB58BB}" destId="{306BD252-F460-4339-903F-8FD4CBAEF20A}" srcOrd="1" destOrd="0" parTransId="{D3B804ED-9004-498D-BDA4-A4384C9D317E}" sibTransId="{7AB5DA6A-8D61-46A9-A4A6-23C1202AC5A9}"/>
    <dgm:cxn modelId="{44D29FC1-D24C-40AE-8028-E94948877CBC}" type="presOf" srcId="{B82758D2-0AEF-42B2-A696-69498EEB58BB}" destId="{916F1013-A409-4D08-A62B-4AFC63717EF9}" srcOrd="0" destOrd="0" presId="urn:microsoft.com/office/officeart/2005/8/layout/hProcess9"/>
    <dgm:cxn modelId="{49F645E1-C7C8-4FDC-986A-717853C2487A}" srcId="{B82758D2-0AEF-42B2-A696-69498EEB58BB}" destId="{08977DFD-F693-4C12-8315-CFE2DCDA1F65}" srcOrd="2" destOrd="0" parTransId="{C7211453-D15F-4ADD-A7E9-C5F635A35CA9}" sibTransId="{D5635CA4-82E0-4CF5-ABA1-975845AB4A60}"/>
    <dgm:cxn modelId="{D487D8FB-CE3D-4D83-99B8-C9EB57677FA5}" srcId="{B82758D2-0AEF-42B2-A696-69498EEB58BB}" destId="{5B5AF078-0ABE-4C73-8C38-9052E0720EA3}" srcOrd="3" destOrd="0" parTransId="{4492EAE4-3497-4501-9707-39664E0E80A5}" sibTransId="{6213B27E-411A-4004-AF7C-DD3B924F0FE6}"/>
    <dgm:cxn modelId="{F2AB42FD-16FC-485C-AA02-8276D2BDD16F}" srcId="{B82758D2-0AEF-42B2-A696-69498EEB58BB}" destId="{6A40B528-A376-4E01-87C2-5AF22F816A94}" srcOrd="0" destOrd="0" parTransId="{B4E62F9A-EFA2-4572-B0D4-18C73294560F}" sibTransId="{2BE5B34B-5212-4A4B-AB13-4B9B86C9AE5A}"/>
    <dgm:cxn modelId="{A6DB2CF2-53F0-43F7-BB2D-6C3EDD929CFF}" type="presParOf" srcId="{916F1013-A409-4D08-A62B-4AFC63717EF9}" destId="{ADC74F63-39EB-474E-8377-D2ACAFC98980}" srcOrd="0" destOrd="0" presId="urn:microsoft.com/office/officeart/2005/8/layout/hProcess9"/>
    <dgm:cxn modelId="{366D8FDC-65A3-4E14-9DDE-5DD5A9247596}" type="presParOf" srcId="{916F1013-A409-4D08-A62B-4AFC63717EF9}" destId="{1F0A7D57-33E3-4A7D-991F-DDAF088FF375}" srcOrd="1" destOrd="0" presId="urn:microsoft.com/office/officeart/2005/8/layout/hProcess9"/>
    <dgm:cxn modelId="{F92ADC8B-14AF-4EB6-91F0-970B355787D7}" type="presParOf" srcId="{1F0A7D57-33E3-4A7D-991F-DDAF088FF375}" destId="{67519AA3-676C-4E6F-91B8-FF8141041C76}" srcOrd="0" destOrd="0" presId="urn:microsoft.com/office/officeart/2005/8/layout/hProcess9"/>
    <dgm:cxn modelId="{DF3DA684-37E9-4C57-95D5-A0D90EF451BC}" type="presParOf" srcId="{1F0A7D57-33E3-4A7D-991F-DDAF088FF375}" destId="{AC28FCFB-8D3D-4DD6-97F1-14961CEE458C}" srcOrd="1" destOrd="0" presId="urn:microsoft.com/office/officeart/2005/8/layout/hProcess9"/>
    <dgm:cxn modelId="{7B4E0D11-483E-4CEB-90DB-468AE9973812}" type="presParOf" srcId="{1F0A7D57-33E3-4A7D-991F-DDAF088FF375}" destId="{9C200121-90C6-4318-9B6F-3969AEADE5A5}" srcOrd="2" destOrd="0" presId="urn:microsoft.com/office/officeart/2005/8/layout/hProcess9"/>
    <dgm:cxn modelId="{D8EA40BF-5524-473E-8964-A4FE13592306}" type="presParOf" srcId="{1F0A7D57-33E3-4A7D-991F-DDAF088FF375}" destId="{7D44CF07-31FB-4ADD-A982-AF649D1DFC1B}" srcOrd="3" destOrd="0" presId="urn:microsoft.com/office/officeart/2005/8/layout/hProcess9"/>
    <dgm:cxn modelId="{ABB54FD9-5355-4AB8-ACAF-822E42315499}" type="presParOf" srcId="{1F0A7D57-33E3-4A7D-991F-DDAF088FF375}" destId="{41DFF481-FB3E-483F-A101-83CCC1AAF970}" srcOrd="4" destOrd="0" presId="urn:microsoft.com/office/officeart/2005/8/layout/hProcess9"/>
    <dgm:cxn modelId="{E4AAE168-AF7D-44DA-8249-B1417D5CF463}" type="presParOf" srcId="{1F0A7D57-33E3-4A7D-991F-DDAF088FF375}" destId="{9DED2D8D-6125-4C02-A7CD-1F2BD26FD17C}" srcOrd="5" destOrd="0" presId="urn:microsoft.com/office/officeart/2005/8/layout/hProcess9"/>
    <dgm:cxn modelId="{3A6C8C70-D759-48C0-914B-8EC62AE6DCFD}" type="presParOf" srcId="{1F0A7D57-33E3-4A7D-991F-DDAF088FF375}" destId="{75B8B698-E47B-4A48-9815-5F2288CD40F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3D21F5-D57E-4679-BF5B-E03B9B3B8399}"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EE1320AA-D303-4329-8E20-5904A5E86958}">
      <dgm:prSet phldrT="[Text]" custT="1"/>
      <dgm:spPr/>
      <dgm:t>
        <a:bodyPr/>
        <a:lstStyle/>
        <a:p>
          <a:pPr rtl="0"/>
          <a:r>
            <a:rPr lang="en-US" sz="1400">
              <a:latin typeface="Arial" panose="020B0604020202020204" pitchFamily="34" charset="0"/>
              <a:cs typeface="Arial" panose="020B0604020202020204" pitchFamily="34" charset="0"/>
            </a:rPr>
            <a:t>Reiterate your topic</a:t>
          </a:r>
        </a:p>
      </dgm:t>
    </dgm:pt>
    <dgm:pt modelId="{FF9F9AF7-E4CA-4492-A7C0-CA7585A67885}" type="parTrans" cxnId="{72419C70-AB86-496B-8565-8B6C3CECBAC4}">
      <dgm:prSet/>
      <dgm:spPr/>
      <dgm:t>
        <a:bodyPr/>
        <a:lstStyle/>
        <a:p>
          <a:endParaRPr lang="en-US" sz="1400">
            <a:latin typeface="Arial" panose="020B0604020202020204" pitchFamily="34" charset="0"/>
            <a:cs typeface="Arial" panose="020B0604020202020204" pitchFamily="34" charset="0"/>
          </a:endParaRPr>
        </a:p>
      </dgm:t>
    </dgm:pt>
    <dgm:pt modelId="{79AB8395-6734-4865-A9FD-806BD3B526AF}" type="sibTrans" cxnId="{72419C70-AB86-496B-8565-8B6C3CECBAC4}">
      <dgm:prSet/>
      <dgm:spPr/>
      <dgm:t>
        <a:bodyPr/>
        <a:lstStyle/>
        <a:p>
          <a:endParaRPr lang="en-US" sz="1400">
            <a:latin typeface="Arial" panose="020B0604020202020204" pitchFamily="34" charset="0"/>
            <a:cs typeface="Arial" panose="020B0604020202020204" pitchFamily="34" charset="0"/>
          </a:endParaRPr>
        </a:p>
      </dgm:t>
    </dgm:pt>
    <dgm:pt modelId="{5E99AE81-44C7-4AE8-89C7-62E3B13A18E1}">
      <dgm:prSet phldrT="[Text]" custT="1"/>
      <dgm:spPr/>
      <dgm:t>
        <a:bodyPr/>
        <a:lstStyle/>
        <a:p>
          <a:pPr rtl="0"/>
          <a:r>
            <a:rPr lang="en-US" sz="1400">
              <a:latin typeface="Arial" panose="020B0604020202020204" pitchFamily="34" charset="0"/>
              <a:cs typeface="Arial" panose="020B0604020202020204" pitchFamily="34" charset="0"/>
            </a:rPr>
            <a:t>(Re)gather data</a:t>
          </a:r>
        </a:p>
      </dgm:t>
    </dgm:pt>
    <dgm:pt modelId="{4A6DDE40-EE1B-4773-98B0-228077524B02}" type="parTrans" cxnId="{C4D70602-D08E-4C3B-B166-6F69ECC55968}">
      <dgm:prSet/>
      <dgm:spPr/>
      <dgm:t>
        <a:bodyPr/>
        <a:lstStyle/>
        <a:p>
          <a:endParaRPr lang="en-US" sz="1400">
            <a:latin typeface="Arial" panose="020B0604020202020204" pitchFamily="34" charset="0"/>
            <a:cs typeface="Arial" panose="020B0604020202020204" pitchFamily="34" charset="0"/>
          </a:endParaRPr>
        </a:p>
      </dgm:t>
    </dgm:pt>
    <dgm:pt modelId="{CCF79E57-B923-497B-83CE-A97541F7A793}" type="sibTrans" cxnId="{C4D70602-D08E-4C3B-B166-6F69ECC55968}">
      <dgm:prSet/>
      <dgm:spPr/>
      <dgm:t>
        <a:bodyPr/>
        <a:lstStyle/>
        <a:p>
          <a:endParaRPr lang="en-US" sz="1400">
            <a:latin typeface="Arial" panose="020B0604020202020204" pitchFamily="34" charset="0"/>
            <a:cs typeface="Arial" panose="020B0604020202020204" pitchFamily="34" charset="0"/>
          </a:endParaRPr>
        </a:p>
      </dgm:t>
    </dgm:pt>
    <dgm:pt modelId="{799CDC4E-120F-4A52-A4F7-4586F377C3E8}">
      <dgm:prSet phldrT="[Text]" custT="1"/>
      <dgm:spPr/>
      <dgm:t>
        <a:bodyPr/>
        <a:lstStyle/>
        <a:p>
          <a:pPr rtl="0"/>
          <a:r>
            <a:rPr lang="en-US" sz="1400">
              <a:latin typeface="Arial" panose="020B0604020202020204" pitchFamily="34" charset="0"/>
              <a:cs typeface="Arial" panose="020B0604020202020204" pitchFamily="34" charset="0"/>
            </a:rPr>
            <a:t>Identify causal factors</a:t>
          </a:r>
        </a:p>
      </dgm:t>
    </dgm:pt>
    <dgm:pt modelId="{CABC2787-9953-4435-96F3-3B8E826EFFAB}" type="parTrans" cxnId="{62227929-FE37-4AA5-9813-D58BE91D78FF}">
      <dgm:prSet/>
      <dgm:spPr/>
      <dgm:t>
        <a:bodyPr/>
        <a:lstStyle/>
        <a:p>
          <a:endParaRPr lang="en-US" sz="1400">
            <a:latin typeface="Arial" panose="020B0604020202020204" pitchFamily="34" charset="0"/>
            <a:cs typeface="Arial" panose="020B0604020202020204" pitchFamily="34" charset="0"/>
          </a:endParaRPr>
        </a:p>
      </dgm:t>
    </dgm:pt>
    <dgm:pt modelId="{9C7FB0EC-F8A0-4AE8-8659-052763EC6B5C}" type="sibTrans" cxnId="{62227929-FE37-4AA5-9813-D58BE91D78FF}">
      <dgm:prSet/>
      <dgm:spPr/>
      <dgm:t>
        <a:bodyPr/>
        <a:lstStyle/>
        <a:p>
          <a:endParaRPr lang="en-US" sz="1400">
            <a:latin typeface="Arial" panose="020B0604020202020204" pitchFamily="34" charset="0"/>
            <a:cs typeface="Arial" panose="020B0604020202020204" pitchFamily="34" charset="0"/>
          </a:endParaRPr>
        </a:p>
      </dgm:t>
    </dgm:pt>
    <dgm:pt modelId="{439C0641-93B5-4D8E-950C-1C6EFD78E9B9}">
      <dgm:prSet custT="1"/>
      <dgm:spPr/>
      <dgm:t>
        <a:bodyPr/>
        <a:lstStyle/>
        <a:p>
          <a:pPr rtl="0"/>
          <a:r>
            <a:rPr lang="en-US" sz="1400">
              <a:latin typeface="Arial" panose="020B0604020202020204" pitchFamily="34" charset="0"/>
              <a:cs typeface="Arial" panose="020B0604020202020204" pitchFamily="34" charset="0"/>
            </a:rPr>
            <a:t>Determine the root cause(s)</a:t>
          </a:r>
        </a:p>
      </dgm:t>
    </dgm:pt>
    <dgm:pt modelId="{ECC46B09-DB41-435D-9C80-6266A6FC3737}" type="parTrans" cxnId="{6AA23166-1BFC-480A-B71D-F82F81CFDB8D}">
      <dgm:prSet/>
      <dgm:spPr/>
      <dgm:t>
        <a:bodyPr/>
        <a:lstStyle/>
        <a:p>
          <a:endParaRPr lang="en-US" sz="1400">
            <a:latin typeface="Arial" panose="020B0604020202020204" pitchFamily="34" charset="0"/>
            <a:cs typeface="Arial" panose="020B0604020202020204" pitchFamily="34" charset="0"/>
          </a:endParaRPr>
        </a:p>
      </dgm:t>
    </dgm:pt>
    <dgm:pt modelId="{9537E70F-4639-4F3F-A68F-F3E62B7B8665}" type="sibTrans" cxnId="{6AA23166-1BFC-480A-B71D-F82F81CFDB8D}">
      <dgm:prSet/>
      <dgm:spPr/>
      <dgm:t>
        <a:bodyPr/>
        <a:lstStyle/>
        <a:p>
          <a:endParaRPr lang="en-US" sz="1400">
            <a:latin typeface="Arial" panose="020B0604020202020204" pitchFamily="34" charset="0"/>
            <a:cs typeface="Arial" panose="020B0604020202020204" pitchFamily="34" charset="0"/>
          </a:endParaRPr>
        </a:p>
      </dgm:t>
    </dgm:pt>
    <dgm:pt modelId="{DE19D1AC-4E05-4EEC-91F1-611C94A5B426}">
      <dgm:prSet custT="1"/>
      <dgm:spPr/>
      <dgm:t>
        <a:bodyPr/>
        <a:lstStyle/>
        <a:p>
          <a:pPr rtl="0"/>
          <a:r>
            <a:rPr lang="en-US" sz="1400">
              <a:latin typeface="Arial" panose="020B0604020202020204" pitchFamily="34" charset="0"/>
              <a:cs typeface="Arial" panose="020B0604020202020204" pitchFamily="34" charset="0"/>
            </a:rPr>
            <a:t>Develop a change strategy</a:t>
          </a:r>
        </a:p>
      </dgm:t>
    </dgm:pt>
    <dgm:pt modelId="{FBC9B2EF-D18E-45BA-A686-434DA98819E9}" type="parTrans" cxnId="{381C97C4-9F7D-4FDF-8449-370C73460109}">
      <dgm:prSet/>
      <dgm:spPr/>
      <dgm:t>
        <a:bodyPr/>
        <a:lstStyle/>
        <a:p>
          <a:endParaRPr lang="en-US" sz="1400">
            <a:latin typeface="Arial" panose="020B0604020202020204" pitchFamily="34" charset="0"/>
            <a:cs typeface="Arial" panose="020B0604020202020204" pitchFamily="34" charset="0"/>
          </a:endParaRPr>
        </a:p>
      </dgm:t>
    </dgm:pt>
    <dgm:pt modelId="{659615CE-07E9-46E6-943F-FFC83B3837CB}" type="sibTrans" cxnId="{381C97C4-9F7D-4FDF-8449-370C73460109}">
      <dgm:prSet/>
      <dgm:spPr/>
      <dgm:t>
        <a:bodyPr/>
        <a:lstStyle/>
        <a:p>
          <a:endParaRPr lang="en-US" sz="1400">
            <a:latin typeface="Arial" panose="020B0604020202020204" pitchFamily="34" charset="0"/>
            <a:cs typeface="Arial" panose="020B0604020202020204" pitchFamily="34" charset="0"/>
          </a:endParaRPr>
        </a:p>
      </dgm:t>
    </dgm:pt>
    <dgm:pt modelId="{7B38E664-3C20-4177-9655-3FC7A23A43D2}" type="pres">
      <dgm:prSet presAssocID="{C33D21F5-D57E-4679-BF5B-E03B9B3B8399}" presName="linear" presStyleCnt="0">
        <dgm:presLayoutVars>
          <dgm:dir/>
          <dgm:animLvl val="lvl"/>
          <dgm:resizeHandles val="exact"/>
        </dgm:presLayoutVars>
      </dgm:prSet>
      <dgm:spPr/>
    </dgm:pt>
    <dgm:pt modelId="{E2E0D96A-64A8-4279-B90C-5D0E358DE2DC}" type="pres">
      <dgm:prSet presAssocID="{EE1320AA-D303-4329-8E20-5904A5E86958}" presName="parentLin" presStyleCnt="0"/>
      <dgm:spPr/>
    </dgm:pt>
    <dgm:pt modelId="{C1E8C19B-2DC7-4C70-8788-424BF4939C39}" type="pres">
      <dgm:prSet presAssocID="{EE1320AA-D303-4329-8E20-5904A5E86958}" presName="parentLeftMargin" presStyleLbl="node1" presStyleIdx="0" presStyleCnt="5"/>
      <dgm:spPr/>
    </dgm:pt>
    <dgm:pt modelId="{3F2E1968-ADA2-4D01-B2C9-3E74AE0F0401}" type="pres">
      <dgm:prSet presAssocID="{EE1320AA-D303-4329-8E20-5904A5E86958}" presName="parentText" presStyleLbl="node1" presStyleIdx="0" presStyleCnt="5">
        <dgm:presLayoutVars>
          <dgm:chMax val="0"/>
          <dgm:bulletEnabled val="1"/>
        </dgm:presLayoutVars>
      </dgm:prSet>
      <dgm:spPr/>
    </dgm:pt>
    <dgm:pt modelId="{DB1BBA75-2AFC-4AA8-812A-229C236499F6}" type="pres">
      <dgm:prSet presAssocID="{EE1320AA-D303-4329-8E20-5904A5E86958}" presName="negativeSpace" presStyleCnt="0"/>
      <dgm:spPr/>
    </dgm:pt>
    <dgm:pt modelId="{808240B4-7F9B-4D5F-A8AC-40DC69838AA0}" type="pres">
      <dgm:prSet presAssocID="{EE1320AA-D303-4329-8E20-5904A5E86958}" presName="childText" presStyleLbl="conFgAcc1" presStyleIdx="0" presStyleCnt="5">
        <dgm:presLayoutVars>
          <dgm:bulletEnabled val="1"/>
        </dgm:presLayoutVars>
      </dgm:prSet>
      <dgm:spPr/>
    </dgm:pt>
    <dgm:pt modelId="{AF0AAAE0-882B-4D4E-8443-787C29F81BE6}" type="pres">
      <dgm:prSet presAssocID="{79AB8395-6734-4865-A9FD-806BD3B526AF}" presName="spaceBetweenRectangles" presStyleCnt="0"/>
      <dgm:spPr/>
    </dgm:pt>
    <dgm:pt modelId="{7A6CFF40-7FE8-45C7-9508-83C087E365BE}" type="pres">
      <dgm:prSet presAssocID="{5E99AE81-44C7-4AE8-89C7-62E3B13A18E1}" presName="parentLin" presStyleCnt="0"/>
      <dgm:spPr/>
    </dgm:pt>
    <dgm:pt modelId="{2BA5B059-A653-4759-9F58-78AF7B8C1AEE}" type="pres">
      <dgm:prSet presAssocID="{5E99AE81-44C7-4AE8-89C7-62E3B13A18E1}" presName="parentLeftMargin" presStyleLbl="node1" presStyleIdx="0" presStyleCnt="5"/>
      <dgm:spPr/>
    </dgm:pt>
    <dgm:pt modelId="{CB477774-4D2A-44A8-97C0-0E9D99D91EC9}" type="pres">
      <dgm:prSet presAssocID="{5E99AE81-44C7-4AE8-89C7-62E3B13A18E1}" presName="parentText" presStyleLbl="node1" presStyleIdx="1" presStyleCnt="5">
        <dgm:presLayoutVars>
          <dgm:chMax val="0"/>
          <dgm:bulletEnabled val="1"/>
        </dgm:presLayoutVars>
      </dgm:prSet>
      <dgm:spPr/>
    </dgm:pt>
    <dgm:pt modelId="{F03C7A85-81EC-415A-9D88-CA6917FAB82C}" type="pres">
      <dgm:prSet presAssocID="{5E99AE81-44C7-4AE8-89C7-62E3B13A18E1}" presName="negativeSpace" presStyleCnt="0"/>
      <dgm:spPr/>
    </dgm:pt>
    <dgm:pt modelId="{A6563548-EE8C-4801-B405-0BAF19AEF075}" type="pres">
      <dgm:prSet presAssocID="{5E99AE81-44C7-4AE8-89C7-62E3B13A18E1}" presName="childText" presStyleLbl="conFgAcc1" presStyleIdx="1" presStyleCnt="5">
        <dgm:presLayoutVars>
          <dgm:bulletEnabled val="1"/>
        </dgm:presLayoutVars>
      </dgm:prSet>
      <dgm:spPr/>
    </dgm:pt>
    <dgm:pt modelId="{D0338F6E-0E29-4ADE-AE14-6948FFC07D1F}" type="pres">
      <dgm:prSet presAssocID="{CCF79E57-B923-497B-83CE-A97541F7A793}" presName="spaceBetweenRectangles" presStyleCnt="0"/>
      <dgm:spPr/>
    </dgm:pt>
    <dgm:pt modelId="{42D1E2EA-2629-4887-8122-C3748F19093E}" type="pres">
      <dgm:prSet presAssocID="{799CDC4E-120F-4A52-A4F7-4586F377C3E8}" presName="parentLin" presStyleCnt="0"/>
      <dgm:spPr/>
    </dgm:pt>
    <dgm:pt modelId="{A267FEF4-3CAD-4024-B5C8-3911C1FAEA38}" type="pres">
      <dgm:prSet presAssocID="{799CDC4E-120F-4A52-A4F7-4586F377C3E8}" presName="parentLeftMargin" presStyleLbl="node1" presStyleIdx="1" presStyleCnt="5"/>
      <dgm:spPr/>
    </dgm:pt>
    <dgm:pt modelId="{C74E0DD2-AFD3-4D3C-B0CF-50F10B2EA5B2}" type="pres">
      <dgm:prSet presAssocID="{799CDC4E-120F-4A52-A4F7-4586F377C3E8}" presName="parentText" presStyleLbl="node1" presStyleIdx="2" presStyleCnt="5">
        <dgm:presLayoutVars>
          <dgm:chMax val="0"/>
          <dgm:bulletEnabled val="1"/>
        </dgm:presLayoutVars>
      </dgm:prSet>
      <dgm:spPr/>
    </dgm:pt>
    <dgm:pt modelId="{0E35AD32-A070-4352-A970-FF25F8CE6E83}" type="pres">
      <dgm:prSet presAssocID="{799CDC4E-120F-4A52-A4F7-4586F377C3E8}" presName="negativeSpace" presStyleCnt="0"/>
      <dgm:spPr/>
    </dgm:pt>
    <dgm:pt modelId="{DD75227C-205F-4F30-A705-22E452DA6DBF}" type="pres">
      <dgm:prSet presAssocID="{799CDC4E-120F-4A52-A4F7-4586F377C3E8}" presName="childText" presStyleLbl="conFgAcc1" presStyleIdx="2" presStyleCnt="5">
        <dgm:presLayoutVars>
          <dgm:bulletEnabled val="1"/>
        </dgm:presLayoutVars>
      </dgm:prSet>
      <dgm:spPr/>
    </dgm:pt>
    <dgm:pt modelId="{79A53C5C-678D-48B4-9FEB-3CC20054336D}" type="pres">
      <dgm:prSet presAssocID="{9C7FB0EC-F8A0-4AE8-8659-052763EC6B5C}" presName="spaceBetweenRectangles" presStyleCnt="0"/>
      <dgm:spPr/>
    </dgm:pt>
    <dgm:pt modelId="{59717167-0951-4AAB-8DFF-4A73058B47EF}" type="pres">
      <dgm:prSet presAssocID="{439C0641-93B5-4D8E-950C-1C6EFD78E9B9}" presName="parentLin" presStyleCnt="0"/>
      <dgm:spPr/>
    </dgm:pt>
    <dgm:pt modelId="{CB73769C-2CD0-42D5-B778-7F34272C4760}" type="pres">
      <dgm:prSet presAssocID="{439C0641-93B5-4D8E-950C-1C6EFD78E9B9}" presName="parentLeftMargin" presStyleLbl="node1" presStyleIdx="2" presStyleCnt="5"/>
      <dgm:spPr/>
    </dgm:pt>
    <dgm:pt modelId="{9EB4E269-CBE3-4F89-B74C-660CE7ABBC9D}" type="pres">
      <dgm:prSet presAssocID="{439C0641-93B5-4D8E-950C-1C6EFD78E9B9}" presName="parentText" presStyleLbl="node1" presStyleIdx="3" presStyleCnt="5">
        <dgm:presLayoutVars>
          <dgm:chMax val="0"/>
          <dgm:bulletEnabled val="1"/>
        </dgm:presLayoutVars>
      </dgm:prSet>
      <dgm:spPr/>
    </dgm:pt>
    <dgm:pt modelId="{F0122694-5294-4E46-A16B-099EAC7177A7}" type="pres">
      <dgm:prSet presAssocID="{439C0641-93B5-4D8E-950C-1C6EFD78E9B9}" presName="negativeSpace" presStyleCnt="0"/>
      <dgm:spPr/>
    </dgm:pt>
    <dgm:pt modelId="{FEA8CEA8-891D-4BBE-94BF-2260FB994748}" type="pres">
      <dgm:prSet presAssocID="{439C0641-93B5-4D8E-950C-1C6EFD78E9B9}" presName="childText" presStyleLbl="conFgAcc1" presStyleIdx="3" presStyleCnt="5">
        <dgm:presLayoutVars>
          <dgm:bulletEnabled val="1"/>
        </dgm:presLayoutVars>
      </dgm:prSet>
      <dgm:spPr/>
    </dgm:pt>
    <dgm:pt modelId="{66553FB7-408D-4E62-AB45-E73F168C997C}" type="pres">
      <dgm:prSet presAssocID="{9537E70F-4639-4F3F-A68F-F3E62B7B8665}" presName="spaceBetweenRectangles" presStyleCnt="0"/>
      <dgm:spPr/>
    </dgm:pt>
    <dgm:pt modelId="{5FCCA7B6-E530-4ED5-AB17-7C785A2D7E77}" type="pres">
      <dgm:prSet presAssocID="{DE19D1AC-4E05-4EEC-91F1-611C94A5B426}" presName="parentLin" presStyleCnt="0"/>
      <dgm:spPr/>
    </dgm:pt>
    <dgm:pt modelId="{E8C69D4B-B324-4A01-A5EA-11A206F197BB}" type="pres">
      <dgm:prSet presAssocID="{DE19D1AC-4E05-4EEC-91F1-611C94A5B426}" presName="parentLeftMargin" presStyleLbl="node1" presStyleIdx="3" presStyleCnt="5"/>
      <dgm:spPr/>
    </dgm:pt>
    <dgm:pt modelId="{11EE2DEA-558F-4165-B402-02B71491D4F6}" type="pres">
      <dgm:prSet presAssocID="{DE19D1AC-4E05-4EEC-91F1-611C94A5B426}" presName="parentText" presStyleLbl="node1" presStyleIdx="4" presStyleCnt="5">
        <dgm:presLayoutVars>
          <dgm:chMax val="0"/>
          <dgm:bulletEnabled val="1"/>
        </dgm:presLayoutVars>
      </dgm:prSet>
      <dgm:spPr/>
    </dgm:pt>
    <dgm:pt modelId="{5F0BFD1A-4F81-4057-832E-422C8182137A}" type="pres">
      <dgm:prSet presAssocID="{DE19D1AC-4E05-4EEC-91F1-611C94A5B426}" presName="negativeSpace" presStyleCnt="0"/>
      <dgm:spPr/>
    </dgm:pt>
    <dgm:pt modelId="{68444EF1-F484-401A-B736-D3EC0886A267}" type="pres">
      <dgm:prSet presAssocID="{DE19D1AC-4E05-4EEC-91F1-611C94A5B426}" presName="childText" presStyleLbl="conFgAcc1" presStyleIdx="4" presStyleCnt="5">
        <dgm:presLayoutVars>
          <dgm:bulletEnabled val="1"/>
        </dgm:presLayoutVars>
      </dgm:prSet>
      <dgm:spPr/>
    </dgm:pt>
  </dgm:ptLst>
  <dgm:cxnLst>
    <dgm:cxn modelId="{45205C01-0D48-4E61-9188-6787015891F3}" type="presOf" srcId="{EE1320AA-D303-4329-8E20-5904A5E86958}" destId="{C1E8C19B-2DC7-4C70-8788-424BF4939C39}" srcOrd="0" destOrd="0" presId="urn:microsoft.com/office/officeart/2005/8/layout/list1"/>
    <dgm:cxn modelId="{C4D70602-D08E-4C3B-B166-6F69ECC55968}" srcId="{C33D21F5-D57E-4679-BF5B-E03B9B3B8399}" destId="{5E99AE81-44C7-4AE8-89C7-62E3B13A18E1}" srcOrd="1" destOrd="0" parTransId="{4A6DDE40-EE1B-4773-98B0-228077524B02}" sibTransId="{CCF79E57-B923-497B-83CE-A97541F7A793}"/>
    <dgm:cxn modelId="{F4575B04-3ADD-41E3-953F-43D30D20EA28}" type="presOf" srcId="{C33D21F5-D57E-4679-BF5B-E03B9B3B8399}" destId="{7B38E664-3C20-4177-9655-3FC7A23A43D2}" srcOrd="0" destOrd="0" presId="urn:microsoft.com/office/officeart/2005/8/layout/list1"/>
    <dgm:cxn modelId="{62227929-FE37-4AA5-9813-D58BE91D78FF}" srcId="{C33D21F5-D57E-4679-BF5B-E03B9B3B8399}" destId="{799CDC4E-120F-4A52-A4F7-4586F377C3E8}" srcOrd="2" destOrd="0" parTransId="{CABC2787-9953-4435-96F3-3B8E826EFFAB}" sibTransId="{9C7FB0EC-F8A0-4AE8-8659-052763EC6B5C}"/>
    <dgm:cxn modelId="{90EE012F-F695-45CA-9726-D7EB2DFDA815}" type="presOf" srcId="{DE19D1AC-4E05-4EEC-91F1-611C94A5B426}" destId="{E8C69D4B-B324-4A01-A5EA-11A206F197BB}" srcOrd="0" destOrd="0" presId="urn:microsoft.com/office/officeart/2005/8/layout/list1"/>
    <dgm:cxn modelId="{91F1A75D-3B97-49F8-B5D2-049869AAFF2B}" type="presOf" srcId="{439C0641-93B5-4D8E-950C-1C6EFD78E9B9}" destId="{CB73769C-2CD0-42D5-B778-7F34272C4760}" srcOrd="0" destOrd="0" presId="urn:microsoft.com/office/officeart/2005/8/layout/list1"/>
    <dgm:cxn modelId="{6AA23166-1BFC-480A-B71D-F82F81CFDB8D}" srcId="{C33D21F5-D57E-4679-BF5B-E03B9B3B8399}" destId="{439C0641-93B5-4D8E-950C-1C6EFD78E9B9}" srcOrd="3" destOrd="0" parTransId="{ECC46B09-DB41-435D-9C80-6266A6FC3737}" sibTransId="{9537E70F-4639-4F3F-A68F-F3E62B7B8665}"/>
    <dgm:cxn modelId="{891B584D-54D6-4919-9F26-04E14A823E1E}" type="presOf" srcId="{5E99AE81-44C7-4AE8-89C7-62E3B13A18E1}" destId="{CB477774-4D2A-44A8-97C0-0E9D99D91EC9}" srcOrd="1" destOrd="0" presId="urn:microsoft.com/office/officeart/2005/8/layout/list1"/>
    <dgm:cxn modelId="{72419C70-AB86-496B-8565-8B6C3CECBAC4}" srcId="{C33D21F5-D57E-4679-BF5B-E03B9B3B8399}" destId="{EE1320AA-D303-4329-8E20-5904A5E86958}" srcOrd="0" destOrd="0" parTransId="{FF9F9AF7-E4CA-4492-A7C0-CA7585A67885}" sibTransId="{79AB8395-6734-4865-A9FD-806BD3B526AF}"/>
    <dgm:cxn modelId="{EE031284-2439-41C3-A01E-DE8B73DA5630}" type="presOf" srcId="{799CDC4E-120F-4A52-A4F7-4586F377C3E8}" destId="{A267FEF4-3CAD-4024-B5C8-3911C1FAEA38}" srcOrd="0" destOrd="0" presId="urn:microsoft.com/office/officeart/2005/8/layout/list1"/>
    <dgm:cxn modelId="{4035A3A7-3FFE-4278-8470-524BA273565A}" type="presOf" srcId="{DE19D1AC-4E05-4EEC-91F1-611C94A5B426}" destId="{11EE2DEA-558F-4165-B402-02B71491D4F6}" srcOrd="1" destOrd="0" presId="urn:microsoft.com/office/officeart/2005/8/layout/list1"/>
    <dgm:cxn modelId="{3E977AB6-9D95-44DF-9C78-66AB7C5797F6}" type="presOf" srcId="{EE1320AA-D303-4329-8E20-5904A5E86958}" destId="{3F2E1968-ADA2-4D01-B2C9-3E74AE0F0401}" srcOrd="1" destOrd="0" presId="urn:microsoft.com/office/officeart/2005/8/layout/list1"/>
    <dgm:cxn modelId="{381C97C4-9F7D-4FDF-8449-370C73460109}" srcId="{C33D21F5-D57E-4679-BF5B-E03B9B3B8399}" destId="{DE19D1AC-4E05-4EEC-91F1-611C94A5B426}" srcOrd="4" destOrd="0" parTransId="{FBC9B2EF-D18E-45BA-A686-434DA98819E9}" sibTransId="{659615CE-07E9-46E6-943F-FFC83B3837CB}"/>
    <dgm:cxn modelId="{8C30CEDE-076A-4AF2-AAA7-3A9AE7CF90DD}" type="presOf" srcId="{439C0641-93B5-4D8E-950C-1C6EFD78E9B9}" destId="{9EB4E269-CBE3-4F89-B74C-660CE7ABBC9D}" srcOrd="1" destOrd="0" presId="urn:microsoft.com/office/officeart/2005/8/layout/list1"/>
    <dgm:cxn modelId="{C62384E0-F40D-412E-ACC3-CE6BF34D0ED0}" type="presOf" srcId="{5E99AE81-44C7-4AE8-89C7-62E3B13A18E1}" destId="{2BA5B059-A653-4759-9F58-78AF7B8C1AEE}" srcOrd="0" destOrd="0" presId="urn:microsoft.com/office/officeart/2005/8/layout/list1"/>
    <dgm:cxn modelId="{33E294F5-03F4-4E15-ACCB-8EC9E4F66C91}" type="presOf" srcId="{799CDC4E-120F-4A52-A4F7-4586F377C3E8}" destId="{C74E0DD2-AFD3-4D3C-B0CF-50F10B2EA5B2}" srcOrd="1" destOrd="0" presId="urn:microsoft.com/office/officeart/2005/8/layout/list1"/>
    <dgm:cxn modelId="{83F16D7A-AE27-4A92-8657-AF1A4BBDD871}" type="presParOf" srcId="{7B38E664-3C20-4177-9655-3FC7A23A43D2}" destId="{E2E0D96A-64A8-4279-B90C-5D0E358DE2DC}" srcOrd="0" destOrd="0" presId="urn:microsoft.com/office/officeart/2005/8/layout/list1"/>
    <dgm:cxn modelId="{DB1CF4EF-2EC6-4E55-BC6E-48CFA57A029A}" type="presParOf" srcId="{E2E0D96A-64A8-4279-B90C-5D0E358DE2DC}" destId="{C1E8C19B-2DC7-4C70-8788-424BF4939C39}" srcOrd="0" destOrd="0" presId="urn:microsoft.com/office/officeart/2005/8/layout/list1"/>
    <dgm:cxn modelId="{67587A69-0919-430B-AC30-05C5BB729B72}" type="presParOf" srcId="{E2E0D96A-64A8-4279-B90C-5D0E358DE2DC}" destId="{3F2E1968-ADA2-4D01-B2C9-3E74AE0F0401}" srcOrd="1" destOrd="0" presId="urn:microsoft.com/office/officeart/2005/8/layout/list1"/>
    <dgm:cxn modelId="{4611A01A-5BE6-45A5-BA56-E823C11F8F85}" type="presParOf" srcId="{7B38E664-3C20-4177-9655-3FC7A23A43D2}" destId="{DB1BBA75-2AFC-4AA8-812A-229C236499F6}" srcOrd="1" destOrd="0" presId="urn:microsoft.com/office/officeart/2005/8/layout/list1"/>
    <dgm:cxn modelId="{B73AAA61-0C07-4BB6-BF98-06C3A106169E}" type="presParOf" srcId="{7B38E664-3C20-4177-9655-3FC7A23A43D2}" destId="{808240B4-7F9B-4D5F-A8AC-40DC69838AA0}" srcOrd="2" destOrd="0" presId="urn:microsoft.com/office/officeart/2005/8/layout/list1"/>
    <dgm:cxn modelId="{1ECA385D-876F-4D3D-9CA3-2DB4A6F5CC8F}" type="presParOf" srcId="{7B38E664-3C20-4177-9655-3FC7A23A43D2}" destId="{AF0AAAE0-882B-4D4E-8443-787C29F81BE6}" srcOrd="3" destOrd="0" presId="urn:microsoft.com/office/officeart/2005/8/layout/list1"/>
    <dgm:cxn modelId="{4BDA3DE1-3512-4579-B720-D111392571B7}" type="presParOf" srcId="{7B38E664-3C20-4177-9655-3FC7A23A43D2}" destId="{7A6CFF40-7FE8-45C7-9508-83C087E365BE}" srcOrd="4" destOrd="0" presId="urn:microsoft.com/office/officeart/2005/8/layout/list1"/>
    <dgm:cxn modelId="{C43EA113-CE6F-48E4-A82D-6997FF3B3E0E}" type="presParOf" srcId="{7A6CFF40-7FE8-45C7-9508-83C087E365BE}" destId="{2BA5B059-A653-4759-9F58-78AF7B8C1AEE}" srcOrd="0" destOrd="0" presId="urn:microsoft.com/office/officeart/2005/8/layout/list1"/>
    <dgm:cxn modelId="{1CACD7AA-548A-466D-8D8E-058B843DBC55}" type="presParOf" srcId="{7A6CFF40-7FE8-45C7-9508-83C087E365BE}" destId="{CB477774-4D2A-44A8-97C0-0E9D99D91EC9}" srcOrd="1" destOrd="0" presId="urn:microsoft.com/office/officeart/2005/8/layout/list1"/>
    <dgm:cxn modelId="{57570F05-56F4-48D9-BB59-51A3B21515D2}" type="presParOf" srcId="{7B38E664-3C20-4177-9655-3FC7A23A43D2}" destId="{F03C7A85-81EC-415A-9D88-CA6917FAB82C}" srcOrd="5" destOrd="0" presId="urn:microsoft.com/office/officeart/2005/8/layout/list1"/>
    <dgm:cxn modelId="{B432B82D-0023-4B9F-B444-F95DC4C8904C}" type="presParOf" srcId="{7B38E664-3C20-4177-9655-3FC7A23A43D2}" destId="{A6563548-EE8C-4801-B405-0BAF19AEF075}" srcOrd="6" destOrd="0" presId="urn:microsoft.com/office/officeart/2005/8/layout/list1"/>
    <dgm:cxn modelId="{B99262D3-B770-4A5C-9223-0801E851D48F}" type="presParOf" srcId="{7B38E664-3C20-4177-9655-3FC7A23A43D2}" destId="{D0338F6E-0E29-4ADE-AE14-6948FFC07D1F}" srcOrd="7" destOrd="0" presId="urn:microsoft.com/office/officeart/2005/8/layout/list1"/>
    <dgm:cxn modelId="{07F31D43-3E01-44BA-BA49-3384A8264F70}" type="presParOf" srcId="{7B38E664-3C20-4177-9655-3FC7A23A43D2}" destId="{42D1E2EA-2629-4887-8122-C3748F19093E}" srcOrd="8" destOrd="0" presId="urn:microsoft.com/office/officeart/2005/8/layout/list1"/>
    <dgm:cxn modelId="{9A8A662E-546D-44C7-959F-D6586A658CC7}" type="presParOf" srcId="{42D1E2EA-2629-4887-8122-C3748F19093E}" destId="{A267FEF4-3CAD-4024-B5C8-3911C1FAEA38}" srcOrd="0" destOrd="0" presId="urn:microsoft.com/office/officeart/2005/8/layout/list1"/>
    <dgm:cxn modelId="{6B83CF6B-17CE-45CC-A2CC-D57122B3DEBF}" type="presParOf" srcId="{42D1E2EA-2629-4887-8122-C3748F19093E}" destId="{C74E0DD2-AFD3-4D3C-B0CF-50F10B2EA5B2}" srcOrd="1" destOrd="0" presId="urn:microsoft.com/office/officeart/2005/8/layout/list1"/>
    <dgm:cxn modelId="{5EAA3857-BE22-4335-B4FB-BC4D2167E8E8}" type="presParOf" srcId="{7B38E664-3C20-4177-9655-3FC7A23A43D2}" destId="{0E35AD32-A070-4352-A970-FF25F8CE6E83}" srcOrd="9" destOrd="0" presId="urn:microsoft.com/office/officeart/2005/8/layout/list1"/>
    <dgm:cxn modelId="{DE8B79EB-85B6-419B-9743-2440A4A3DEFE}" type="presParOf" srcId="{7B38E664-3C20-4177-9655-3FC7A23A43D2}" destId="{DD75227C-205F-4F30-A705-22E452DA6DBF}" srcOrd="10" destOrd="0" presId="urn:microsoft.com/office/officeart/2005/8/layout/list1"/>
    <dgm:cxn modelId="{7AAB6CDF-69C5-4AB5-A50D-A70874322BF0}" type="presParOf" srcId="{7B38E664-3C20-4177-9655-3FC7A23A43D2}" destId="{79A53C5C-678D-48B4-9FEB-3CC20054336D}" srcOrd="11" destOrd="0" presId="urn:microsoft.com/office/officeart/2005/8/layout/list1"/>
    <dgm:cxn modelId="{95C7A298-398F-4474-9786-1C69DE424237}" type="presParOf" srcId="{7B38E664-3C20-4177-9655-3FC7A23A43D2}" destId="{59717167-0951-4AAB-8DFF-4A73058B47EF}" srcOrd="12" destOrd="0" presId="urn:microsoft.com/office/officeart/2005/8/layout/list1"/>
    <dgm:cxn modelId="{11D5CE4D-A0BE-48E0-A38A-29C20EAB5727}" type="presParOf" srcId="{59717167-0951-4AAB-8DFF-4A73058B47EF}" destId="{CB73769C-2CD0-42D5-B778-7F34272C4760}" srcOrd="0" destOrd="0" presId="urn:microsoft.com/office/officeart/2005/8/layout/list1"/>
    <dgm:cxn modelId="{4B6803B0-8A58-466A-BC97-0CA5AF486815}" type="presParOf" srcId="{59717167-0951-4AAB-8DFF-4A73058B47EF}" destId="{9EB4E269-CBE3-4F89-B74C-660CE7ABBC9D}" srcOrd="1" destOrd="0" presId="urn:microsoft.com/office/officeart/2005/8/layout/list1"/>
    <dgm:cxn modelId="{0DE8F806-F13F-4399-910E-6735EA571EFF}" type="presParOf" srcId="{7B38E664-3C20-4177-9655-3FC7A23A43D2}" destId="{F0122694-5294-4E46-A16B-099EAC7177A7}" srcOrd="13" destOrd="0" presId="urn:microsoft.com/office/officeart/2005/8/layout/list1"/>
    <dgm:cxn modelId="{1E1F101E-DD56-43C9-843E-6B12DCEE443A}" type="presParOf" srcId="{7B38E664-3C20-4177-9655-3FC7A23A43D2}" destId="{FEA8CEA8-891D-4BBE-94BF-2260FB994748}" srcOrd="14" destOrd="0" presId="urn:microsoft.com/office/officeart/2005/8/layout/list1"/>
    <dgm:cxn modelId="{1F6F0F2A-D2AE-413C-AE97-3939C2F36D15}" type="presParOf" srcId="{7B38E664-3C20-4177-9655-3FC7A23A43D2}" destId="{66553FB7-408D-4E62-AB45-E73F168C997C}" srcOrd="15" destOrd="0" presId="urn:microsoft.com/office/officeart/2005/8/layout/list1"/>
    <dgm:cxn modelId="{5B3C4996-D5E2-4B18-95B2-055054F83E1A}" type="presParOf" srcId="{7B38E664-3C20-4177-9655-3FC7A23A43D2}" destId="{5FCCA7B6-E530-4ED5-AB17-7C785A2D7E77}" srcOrd="16" destOrd="0" presId="urn:microsoft.com/office/officeart/2005/8/layout/list1"/>
    <dgm:cxn modelId="{DA6CE170-C6B9-4D2E-BB11-8B6E199439E8}" type="presParOf" srcId="{5FCCA7B6-E530-4ED5-AB17-7C785A2D7E77}" destId="{E8C69D4B-B324-4A01-A5EA-11A206F197BB}" srcOrd="0" destOrd="0" presId="urn:microsoft.com/office/officeart/2005/8/layout/list1"/>
    <dgm:cxn modelId="{5E6DC9E6-B998-4331-ABBB-6D92BC67CC9A}" type="presParOf" srcId="{5FCCA7B6-E530-4ED5-AB17-7C785A2D7E77}" destId="{11EE2DEA-558F-4165-B402-02B71491D4F6}" srcOrd="1" destOrd="0" presId="urn:microsoft.com/office/officeart/2005/8/layout/list1"/>
    <dgm:cxn modelId="{41703D05-D783-4078-9515-F9709657D173}" type="presParOf" srcId="{7B38E664-3C20-4177-9655-3FC7A23A43D2}" destId="{5F0BFD1A-4F81-4057-832E-422C8182137A}" srcOrd="17" destOrd="0" presId="urn:microsoft.com/office/officeart/2005/8/layout/list1"/>
    <dgm:cxn modelId="{451F8718-D9EA-48FA-A193-D0494366198F}" type="presParOf" srcId="{7B38E664-3C20-4177-9655-3FC7A23A43D2}" destId="{68444EF1-F484-401A-B736-D3EC0886A26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91449A-1111-416A-A574-1BD592510F0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F31BDE16-DB2A-4707-A4B8-736799664F9A}">
      <dgm:prSet phldrT="[Text]" phldr="0"/>
      <dgm:spPr>
        <a:solidFill>
          <a:srgbClr val="5767B4"/>
        </a:solidFill>
      </dgm:spPr>
      <dgm:t>
        <a:bodyPr/>
        <a:lstStyle/>
        <a:p>
          <a:pPr rtl="0"/>
          <a:r>
            <a:rPr lang="en-US" dirty="0">
              <a:latin typeface="Calibri"/>
            </a:rPr>
            <a:t>5 Whys</a:t>
          </a:r>
          <a:endParaRPr lang="en-US" dirty="0"/>
        </a:p>
      </dgm:t>
    </dgm:pt>
    <dgm:pt modelId="{2AD1E849-DFA4-42F8-81AB-9F51F5A1B1ED}" type="parTrans" cxnId="{8C350795-CACF-499F-92F4-03D2E4A1520E}">
      <dgm:prSet/>
      <dgm:spPr/>
      <dgm:t>
        <a:bodyPr/>
        <a:lstStyle/>
        <a:p>
          <a:endParaRPr lang="en-US"/>
        </a:p>
      </dgm:t>
    </dgm:pt>
    <dgm:pt modelId="{9A9E3FA3-323E-45E3-9B8B-5A423426298E}" type="sibTrans" cxnId="{8C350795-CACF-499F-92F4-03D2E4A1520E}">
      <dgm:prSet/>
      <dgm:spPr/>
      <dgm:t>
        <a:bodyPr/>
        <a:lstStyle/>
        <a:p>
          <a:endParaRPr lang="en-US"/>
        </a:p>
      </dgm:t>
    </dgm:pt>
    <dgm:pt modelId="{B1A602CB-828D-4D2D-8F66-3FC41C0DC42B}">
      <dgm:prSet phldrT="[Text]" phldr="0"/>
      <dgm:spPr>
        <a:solidFill>
          <a:srgbClr val="D1D4E5">
            <a:alpha val="89804"/>
          </a:srgbClr>
        </a:solidFill>
      </dgm:spPr>
      <dgm:t>
        <a:bodyPr/>
        <a:lstStyle/>
        <a:p>
          <a:pPr rtl="0"/>
          <a:r>
            <a:rPr lang="en-US" dirty="0">
              <a:latin typeface="Calibri"/>
            </a:rPr>
            <a:t>Questions as to why something is happening</a:t>
          </a:r>
          <a:endParaRPr lang="en-US" dirty="0"/>
        </a:p>
      </dgm:t>
    </dgm:pt>
    <dgm:pt modelId="{AC8FAE4A-4B26-48FC-ACAB-40F9A995429A}" type="parTrans" cxnId="{894F4E28-E696-4E4F-A41D-8B93CC550D88}">
      <dgm:prSet/>
      <dgm:spPr/>
      <dgm:t>
        <a:bodyPr/>
        <a:lstStyle/>
        <a:p>
          <a:endParaRPr lang="en-US"/>
        </a:p>
      </dgm:t>
    </dgm:pt>
    <dgm:pt modelId="{6EEB6417-897B-4A05-8C48-CF344B73C13C}" type="sibTrans" cxnId="{894F4E28-E696-4E4F-A41D-8B93CC550D88}">
      <dgm:prSet/>
      <dgm:spPr/>
      <dgm:t>
        <a:bodyPr/>
        <a:lstStyle/>
        <a:p>
          <a:endParaRPr lang="en-US"/>
        </a:p>
      </dgm:t>
    </dgm:pt>
    <dgm:pt modelId="{B50B1665-1A78-4DD8-BD8D-185E1769C3DE}">
      <dgm:prSet phldrT="[Text]" phldr="0"/>
      <dgm:spPr>
        <a:solidFill>
          <a:srgbClr val="4BACC6"/>
        </a:solidFill>
      </dgm:spPr>
      <dgm:t>
        <a:bodyPr/>
        <a:lstStyle/>
        <a:p>
          <a:pPr rtl="0"/>
          <a:r>
            <a:rPr lang="en-US">
              <a:latin typeface="Calibri"/>
            </a:rPr>
            <a:t>Fishbone diagram</a:t>
          </a:r>
          <a:endParaRPr lang="en-US"/>
        </a:p>
      </dgm:t>
    </dgm:pt>
    <dgm:pt modelId="{1BF0FF0C-2B95-4E84-883E-AC43BA7583DA}" type="parTrans" cxnId="{5633E811-BBAE-4BA6-A7DD-7D610A78C37D}">
      <dgm:prSet/>
      <dgm:spPr/>
      <dgm:t>
        <a:bodyPr/>
        <a:lstStyle/>
        <a:p>
          <a:endParaRPr lang="en-US"/>
        </a:p>
      </dgm:t>
    </dgm:pt>
    <dgm:pt modelId="{42B9C427-319D-4D3A-B960-3510A786A735}" type="sibTrans" cxnId="{5633E811-BBAE-4BA6-A7DD-7D610A78C37D}">
      <dgm:prSet/>
      <dgm:spPr/>
      <dgm:t>
        <a:bodyPr/>
        <a:lstStyle/>
        <a:p>
          <a:endParaRPr lang="en-US"/>
        </a:p>
      </dgm:t>
    </dgm:pt>
    <dgm:pt modelId="{B4DD80C3-F2BB-495C-BF70-8FDEC370C361}">
      <dgm:prSet phldrT="[Text]" phldr="0"/>
      <dgm:spPr>
        <a:solidFill>
          <a:srgbClr val="D0E3EA">
            <a:alpha val="90000"/>
          </a:srgbClr>
        </a:solidFill>
      </dgm:spPr>
      <dgm:t>
        <a:bodyPr/>
        <a:lstStyle/>
        <a:p>
          <a:pPr rtl="0"/>
          <a:r>
            <a:rPr lang="en-US" dirty="0">
              <a:latin typeface="Calibri"/>
            </a:rPr>
            <a:t>Visual representation of the possible root causes</a:t>
          </a:r>
          <a:endParaRPr lang="en-US" dirty="0"/>
        </a:p>
      </dgm:t>
    </dgm:pt>
    <dgm:pt modelId="{B2EA5587-6875-4102-97E7-3BF9BD52F4CA}" type="parTrans" cxnId="{F29833FF-54F3-4671-8626-494548853622}">
      <dgm:prSet/>
      <dgm:spPr/>
      <dgm:t>
        <a:bodyPr/>
        <a:lstStyle/>
        <a:p>
          <a:endParaRPr lang="en-US"/>
        </a:p>
      </dgm:t>
    </dgm:pt>
    <dgm:pt modelId="{2175AA7D-2B1E-4A6F-B32A-ED1A33ACBC09}" type="sibTrans" cxnId="{F29833FF-54F3-4671-8626-494548853622}">
      <dgm:prSet/>
      <dgm:spPr/>
      <dgm:t>
        <a:bodyPr/>
        <a:lstStyle/>
        <a:p>
          <a:endParaRPr lang="en-US"/>
        </a:p>
      </dgm:t>
    </dgm:pt>
    <dgm:pt modelId="{5926668E-0814-9549-ABD7-8193895EDA2E}">
      <dgm:prSet phldrT="[Text]" phldr="0"/>
      <dgm:spPr/>
      <dgm:t>
        <a:bodyPr/>
        <a:lstStyle/>
        <a:p>
          <a:r>
            <a:rPr lang="en-US">
              <a:latin typeface="Calibri"/>
            </a:rPr>
            <a:t>Brainstorming</a:t>
          </a:r>
          <a:endParaRPr lang="en-US"/>
        </a:p>
      </dgm:t>
    </dgm:pt>
    <dgm:pt modelId="{BE5D51F5-DA03-E542-8C9E-9715C7AF6FA2}" type="parTrans" cxnId="{DEA3DDCC-9E24-B243-8FAD-F926CB091E6B}">
      <dgm:prSet/>
      <dgm:spPr/>
      <dgm:t>
        <a:bodyPr/>
        <a:lstStyle/>
        <a:p>
          <a:endParaRPr lang="en-US"/>
        </a:p>
      </dgm:t>
    </dgm:pt>
    <dgm:pt modelId="{1EE983B2-27C3-7C44-BED0-8152FA4C3F57}" type="sibTrans" cxnId="{DEA3DDCC-9E24-B243-8FAD-F926CB091E6B}">
      <dgm:prSet/>
      <dgm:spPr/>
      <dgm:t>
        <a:bodyPr/>
        <a:lstStyle/>
        <a:p>
          <a:endParaRPr lang="en-US"/>
        </a:p>
      </dgm:t>
    </dgm:pt>
    <dgm:pt modelId="{2477E9E1-2F8F-1043-854B-98BD571BA355}">
      <dgm:prSet phldrT="[Text]" phldr="0"/>
      <dgm:spPr/>
      <dgm:t>
        <a:bodyPr/>
        <a:lstStyle/>
        <a:p>
          <a:pPr rtl="0"/>
          <a:r>
            <a:rPr lang="en-US" dirty="0">
              <a:latin typeface="Calibri"/>
            </a:rPr>
            <a:t>Generate thoughts about what might be the root cause of an issue and strategies of how to overcome it</a:t>
          </a:r>
          <a:endParaRPr lang="en-US" dirty="0"/>
        </a:p>
      </dgm:t>
    </dgm:pt>
    <dgm:pt modelId="{653C4248-94DD-294B-B495-FFFDBE0B5B68}" type="parTrans" cxnId="{6031FB5E-53ED-F345-8CC8-3ED8F4178074}">
      <dgm:prSet/>
      <dgm:spPr/>
      <dgm:t>
        <a:bodyPr/>
        <a:lstStyle/>
        <a:p>
          <a:endParaRPr lang="en-US"/>
        </a:p>
      </dgm:t>
    </dgm:pt>
    <dgm:pt modelId="{F0571159-046A-DB40-870C-CEC13053684F}" type="sibTrans" cxnId="{6031FB5E-53ED-F345-8CC8-3ED8F4178074}">
      <dgm:prSet/>
      <dgm:spPr/>
      <dgm:t>
        <a:bodyPr/>
        <a:lstStyle/>
        <a:p>
          <a:endParaRPr lang="en-US"/>
        </a:p>
      </dgm:t>
    </dgm:pt>
    <dgm:pt modelId="{BC56EF13-CED3-47EE-8416-BF01FB24B9FE}" type="pres">
      <dgm:prSet presAssocID="{5991449A-1111-416A-A574-1BD592510F01}" presName="Name0" presStyleCnt="0">
        <dgm:presLayoutVars>
          <dgm:dir/>
          <dgm:animLvl val="lvl"/>
          <dgm:resizeHandles val="exact"/>
        </dgm:presLayoutVars>
      </dgm:prSet>
      <dgm:spPr/>
    </dgm:pt>
    <dgm:pt modelId="{3DCE5A5E-DC88-1D48-9444-B2790DDF6D66}" type="pres">
      <dgm:prSet presAssocID="{5926668E-0814-9549-ABD7-8193895EDA2E}" presName="composite" presStyleCnt="0"/>
      <dgm:spPr/>
    </dgm:pt>
    <dgm:pt modelId="{B6C9DAB7-E2C1-A340-8E6C-9EE03FA04137}" type="pres">
      <dgm:prSet presAssocID="{5926668E-0814-9549-ABD7-8193895EDA2E}" presName="parTx" presStyleLbl="alignNode1" presStyleIdx="0" presStyleCnt="3">
        <dgm:presLayoutVars>
          <dgm:chMax val="0"/>
          <dgm:chPref val="0"/>
          <dgm:bulletEnabled val="1"/>
        </dgm:presLayoutVars>
      </dgm:prSet>
      <dgm:spPr/>
    </dgm:pt>
    <dgm:pt modelId="{3E5B9E4B-4966-0646-87ED-26E7AAFD1E77}" type="pres">
      <dgm:prSet presAssocID="{5926668E-0814-9549-ABD7-8193895EDA2E}" presName="desTx" presStyleLbl="alignAccFollowNode1" presStyleIdx="0" presStyleCnt="3">
        <dgm:presLayoutVars>
          <dgm:bulletEnabled val="1"/>
        </dgm:presLayoutVars>
      </dgm:prSet>
      <dgm:spPr/>
    </dgm:pt>
    <dgm:pt modelId="{2C32B6BC-38DD-A248-8746-5D29B6D7EB7B}" type="pres">
      <dgm:prSet presAssocID="{1EE983B2-27C3-7C44-BED0-8152FA4C3F57}" presName="space" presStyleCnt="0"/>
      <dgm:spPr/>
    </dgm:pt>
    <dgm:pt modelId="{F651881D-D799-43FA-95D1-3C21FDF2F721}" type="pres">
      <dgm:prSet presAssocID="{F31BDE16-DB2A-4707-A4B8-736799664F9A}" presName="composite" presStyleCnt="0"/>
      <dgm:spPr/>
    </dgm:pt>
    <dgm:pt modelId="{860B8833-E8AA-4468-8056-5A77E23B09B4}" type="pres">
      <dgm:prSet presAssocID="{F31BDE16-DB2A-4707-A4B8-736799664F9A}" presName="parTx" presStyleLbl="alignNode1" presStyleIdx="1" presStyleCnt="3">
        <dgm:presLayoutVars>
          <dgm:chMax val="0"/>
          <dgm:chPref val="0"/>
          <dgm:bulletEnabled val="1"/>
        </dgm:presLayoutVars>
      </dgm:prSet>
      <dgm:spPr/>
    </dgm:pt>
    <dgm:pt modelId="{2302ED05-1831-4FB5-B17C-F282866220E3}" type="pres">
      <dgm:prSet presAssocID="{F31BDE16-DB2A-4707-A4B8-736799664F9A}" presName="desTx" presStyleLbl="alignAccFollowNode1" presStyleIdx="1" presStyleCnt="3">
        <dgm:presLayoutVars>
          <dgm:bulletEnabled val="1"/>
        </dgm:presLayoutVars>
      </dgm:prSet>
      <dgm:spPr/>
    </dgm:pt>
    <dgm:pt modelId="{2EBB01CC-DA7E-4D16-8849-50DEEB4D0BCC}" type="pres">
      <dgm:prSet presAssocID="{9A9E3FA3-323E-45E3-9B8B-5A423426298E}" presName="space" presStyleCnt="0"/>
      <dgm:spPr/>
    </dgm:pt>
    <dgm:pt modelId="{3D998D67-1278-4439-8C86-6BB8A068A38D}" type="pres">
      <dgm:prSet presAssocID="{B50B1665-1A78-4DD8-BD8D-185E1769C3DE}" presName="composite" presStyleCnt="0"/>
      <dgm:spPr/>
    </dgm:pt>
    <dgm:pt modelId="{E173FE8F-0503-4322-A362-557CA584F558}" type="pres">
      <dgm:prSet presAssocID="{B50B1665-1A78-4DD8-BD8D-185E1769C3DE}" presName="parTx" presStyleLbl="alignNode1" presStyleIdx="2" presStyleCnt="3">
        <dgm:presLayoutVars>
          <dgm:chMax val="0"/>
          <dgm:chPref val="0"/>
          <dgm:bulletEnabled val="1"/>
        </dgm:presLayoutVars>
      </dgm:prSet>
      <dgm:spPr/>
    </dgm:pt>
    <dgm:pt modelId="{F9F06F25-BE65-4981-AF82-166B8D394A0B}" type="pres">
      <dgm:prSet presAssocID="{B50B1665-1A78-4DD8-BD8D-185E1769C3DE}" presName="desTx" presStyleLbl="alignAccFollowNode1" presStyleIdx="2" presStyleCnt="3">
        <dgm:presLayoutVars>
          <dgm:bulletEnabled val="1"/>
        </dgm:presLayoutVars>
      </dgm:prSet>
      <dgm:spPr/>
    </dgm:pt>
  </dgm:ptLst>
  <dgm:cxnLst>
    <dgm:cxn modelId="{A731DD08-8B21-468F-B52D-B203D0C6A0A0}" type="presOf" srcId="{B4DD80C3-F2BB-495C-BF70-8FDEC370C361}" destId="{F9F06F25-BE65-4981-AF82-166B8D394A0B}" srcOrd="0" destOrd="0" presId="urn:microsoft.com/office/officeart/2005/8/layout/hList1"/>
    <dgm:cxn modelId="{5633E811-BBAE-4BA6-A7DD-7D610A78C37D}" srcId="{5991449A-1111-416A-A574-1BD592510F01}" destId="{B50B1665-1A78-4DD8-BD8D-185E1769C3DE}" srcOrd="2" destOrd="0" parTransId="{1BF0FF0C-2B95-4E84-883E-AC43BA7583DA}" sibTransId="{42B9C427-319D-4D3A-B960-3510A786A735}"/>
    <dgm:cxn modelId="{894F4E28-E696-4E4F-A41D-8B93CC550D88}" srcId="{F31BDE16-DB2A-4707-A4B8-736799664F9A}" destId="{B1A602CB-828D-4D2D-8F66-3FC41C0DC42B}" srcOrd="0" destOrd="0" parTransId="{AC8FAE4A-4B26-48FC-ACAB-40F9A995429A}" sibTransId="{6EEB6417-897B-4A05-8C48-CF344B73C13C}"/>
    <dgm:cxn modelId="{72DD8F2E-89C6-489E-8F96-4EE0A9D70E36}" type="presOf" srcId="{B1A602CB-828D-4D2D-8F66-3FC41C0DC42B}" destId="{2302ED05-1831-4FB5-B17C-F282866220E3}" srcOrd="0" destOrd="0" presId="urn:microsoft.com/office/officeart/2005/8/layout/hList1"/>
    <dgm:cxn modelId="{6031FB5E-53ED-F345-8CC8-3ED8F4178074}" srcId="{5926668E-0814-9549-ABD7-8193895EDA2E}" destId="{2477E9E1-2F8F-1043-854B-98BD571BA355}" srcOrd="0" destOrd="0" parTransId="{653C4248-94DD-294B-B495-FFFDBE0B5B68}" sibTransId="{F0571159-046A-DB40-870C-CEC13053684F}"/>
    <dgm:cxn modelId="{C8B77868-21B3-BB4B-A736-710D938B7189}" type="presOf" srcId="{5926668E-0814-9549-ABD7-8193895EDA2E}" destId="{B6C9DAB7-E2C1-A340-8E6C-9EE03FA04137}" srcOrd="0" destOrd="0" presId="urn:microsoft.com/office/officeart/2005/8/layout/hList1"/>
    <dgm:cxn modelId="{B694286F-0FAF-403C-A422-8E329842C1E4}" type="presOf" srcId="{B50B1665-1A78-4DD8-BD8D-185E1769C3DE}" destId="{E173FE8F-0503-4322-A362-557CA584F558}" srcOrd="0" destOrd="0" presId="urn:microsoft.com/office/officeart/2005/8/layout/hList1"/>
    <dgm:cxn modelId="{ABAE098E-B691-4761-9073-2F44C2BEE017}" type="presOf" srcId="{F31BDE16-DB2A-4707-A4B8-736799664F9A}" destId="{860B8833-E8AA-4468-8056-5A77E23B09B4}" srcOrd="0" destOrd="0" presId="urn:microsoft.com/office/officeart/2005/8/layout/hList1"/>
    <dgm:cxn modelId="{8C350795-CACF-499F-92F4-03D2E4A1520E}" srcId="{5991449A-1111-416A-A574-1BD592510F01}" destId="{F31BDE16-DB2A-4707-A4B8-736799664F9A}" srcOrd="1" destOrd="0" parTransId="{2AD1E849-DFA4-42F8-81AB-9F51F5A1B1ED}" sibTransId="{9A9E3FA3-323E-45E3-9B8B-5A423426298E}"/>
    <dgm:cxn modelId="{324FD1B2-DD6E-0B43-A594-FF651F3FDE6A}" type="presOf" srcId="{2477E9E1-2F8F-1043-854B-98BD571BA355}" destId="{3E5B9E4B-4966-0646-87ED-26E7AAFD1E77}" srcOrd="0" destOrd="0" presId="urn:microsoft.com/office/officeart/2005/8/layout/hList1"/>
    <dgm:cxn modelId="{DEA3DDCC-9E24-B243-8FAD-F926CB091E6B}" srcId="{5991449A-1111-416A-A574-1BD592510F01}" destId="{5926668E-0814-9549-ABD7-8193895EDA2E}" srcOrd="0" destOrd="0" parTransId="{BE5D51F5-DA03-E542-8C9E-9715C7AF6FA2}" sibTransId="{1EE983B2-27C3-7C44-BED0-8152FA4C3F57}"/>
    <dgm:cxn modelId="{8BC891DD-4DF6-4ADF-8404-6B795CB3E999}" type="presOf" srcId="{5991449A-1111-416A-A574-1BD592510F01}" destId="{BC56EF13-CED3-47EE-8416-BF01FB24B9FE}" srcOrd="0" destOrd="0" presId="urn:microsoft.com/office/officeart/2005/8/layout/hList1"/>
    <dgm:cxn modelId="{F29833FF-54F3-4671-8626-494548853622}" srcId="{B50B1665-1A78-4DD8-BD8D-185E1769C3DE}" destId="{B4DD80C3-F2BB-495C-BF70-8FDEC370C361}" srcOrd="0" destOrd="0" parTransId="{B2EA5587-6875-4102-97E7-3BF9BD52F4CA}" sibTransId="{2175AA7D-2B1E-4A6F-B32A-ED1A33ACBC09}"/>
    <dgm:cxn modelId="{3C151876-0617-F649-939F-802B4B60897F}" type="presParOf" srcId="{BC56EF13-CED3-47EE-8416-BF01FB24B9FE}" destId="{3DCE5A5E-DC88-1D48-9444-B2790DDF6D66}" srcOrd="0" destOrd="0" presId="urn:microsoft.com/office/officeart/2005/8/layout/hList1"/>
    <dgm:cxn modelId="{77B39349-582B-5F46-9E7C-5D3CE8CC87BA}" type="presParOf" srcId="{3DCE5A5E-DC88-1D48-9444-B2790DDF6D66}" destId="{B6C9DAB7-E2C1-A340-8E6C-9EE03FA04137}" srcOrd="0" destOrd="0" presId="urn:microsoft.com/office/officeart/2005/8/layout/hList1"/>
    <dgm:cxn modelId="{10AAC29C-19AF-3C4A-8215-64C394E28880}" type="presParOf" srcId="{3DCE5A5E-DC88-1D48-9444-B2790DDF6D66}" destId="{3E5B9E4B-4966-0646-87ED-26E7AAFD1E77}" srcOrd="1" destOrd="0" presId="urn:microsoft.com/office/officeart/2005/8/layout/hList1"/>
    <dgm:cxn modelId="{4F1F162F-2CDB-DF40-A623-6818DF8D3861}" type="presParOf" srcId="{BC56EF13-CED3-47EE-8416-BF01FB24B9FE}" destId="{2C32B6BC-38DD-A248-8746-5D29B6D7EB7B}" srcOrd="1" destOrd="0" presId="urn:microsoft.com/office/officeart/2005/8/layout/hList1"/>
    <dgm:cxn modelId="{C2607273-1B08-46F9-ACF2-7303423A965E}" type="presParOf" srcId="{BC56EF13-CED3-47EE-8416-BF01FB24B9FE}" destId="{F651881D-D799-43FA-95D1-3C21FDF2F721}" srcOrd="2" destOrd="0" presId="urn:microsoft.com/office/officeart/2005/8/layout/hList1"/>
    <dgm:cxn modelId="{4AD53F7A-8E94-4E2E-9B5D-F3294BAE5A77}" type="presParOf" srcId="{F651881D-D799-43FA-95D1-3C21FDF2F721}" destId="{860B8833-E8AA-4468-8056-5A77E23B09B4}" srcOrd="0" destOrd="0" presId="urn:microsoft.com/office/officeart/2005/8/layout/hList1"/>
    <dgm:cxn modelId="{A208EAE7-91C0-4050-B130-E69AB67DF8DE}" type="presParOf" srcId="{F651881D-D799-43FA-95D1-3C21FDF2F721}" destId="{2302ED05-1831-4FB5-B17C-F282866220E3}" srcOrd="1" destOrd="0" presId="urn:microsoft.com/office/officeart/2005/8/layout/hList1"/>
    <dgm:cxn modelId="{31BE1FE2-BDEC-4A75-8627-4656033FA1CA}" type="presParOf" srcId="{BC56EF13-CED3-47EE-8416-BF01FB24B9FE}" destId="{2EBB01CC-DA7E-4D16-8849-50DEEB4D0BCC}" srcOrd="3" destOrd="0" presId="urn:microsoft.com/office/officeart/2005/8/layout/hList1"/>
    <dgm:cxn modelId="{F0BBE134-ACD4-454F-9CE0-DC1C4606DD80}" type="presParOf" srcId="{BC56EF13-CED3-47EE-8416-BF01FB24B9FE}" destId="{3D998D67-1278-4439-8C86-6BB8A068A38D}" srcOrd="4" destOrd="0" presId="urn:microsoft.com/office/officeart/2005/8/layout/hList1"/>
    <dgm:cxn modelId="{ACA92EC2-51BE-41A8-9579-133A72BEA1A9}" type="presParOf" srcId="{3D998D67-1278-4439-8C86-6BB8A068A38D}" destId="{E173FE8F-0503-4322-A362-557CA584F558}" srcOrd="0" destOrd="0" presId="urn:microsoft.com/office/officeart/2005/8/layout/hList1"/>
    <dgm:cxn modelId="{AED46C68-0936-4819-9871-FB3023C50858}" type="presParOf" srcId="{3D998D67-1278-4439-8C86-6BB8A068A38D}" destId="{F9F06F25-BE65-4981-AF82-166B8D394A0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91449A-1111-416A-A574-1BD592510F0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5926668E-0814-9549-ABD7-8193895EDA2E}">
      <dgm:prSet phldrT="[Text]" phldr="0"/>
      <dgm:spPr/>
      <dgm:t>
        <a:bodyPr/>
        <a:lstStyle/>
        <a:p>
          <a:r>
            <a:rPr lang="en-US">
              <a:latin typeface="Calibri"/>
            </a:rPr>
            <a:t>Brainstorming</a:t>
          </a:r>
          <a:endParaRPr lang="en-US"/>
        </a:p>
      </dgm:t>
    </dgm:pt>
    <dgm:pt modelId="{BE5D51F5-DA03-E542-8C9E-9715C7AF6FA2}" type="parTrans" cxnId="{DEA3DDCC-9E24-B243-8FAD-F926CB091E6B}">
      <dgm:prSet/>
      <dgm:spPr/>
      <dgm:t>
        <a:bodyPr/>
        <a:lstStyle/>
        <a:p>
          <a:endParaRPr lang="en-US"/>
        </a:p>
      </dgm:t>
    </dgm:pt>
    <dgm:pt modelId="{1EE983B2-27C3-7C44-BED0-8152FA4C3F57}" type="sibTrans" cxnId="{DEA3DDCC-9E24-B243-8FAD-F926CB091E6B}">
      <dgm:prSet/>
      <dgm:spPr/>
      <dgm:t>
        <a:bodyPr/>
        <a:lstStyle/>
        <a:p>
          <a:endParaRPr lang="en-US"/>
        </a:p>
      </dgm:t>
    </dgm:pt>
    <dgm:pt modelId="{2477E9E1-2F8F-1043-854B-98BD571BA355}">
      <dgm:prSet phldrT="[Text]" phldr="0"/>
      <dgm:spPr/>
      <dgm:t>
        <a:bodyPr/>
        <a:lstStyle/>
        <a:p>
          <a:pPr rtl="0"/>
          <a:r>
            <a:rPr lang="en-US" dirty="0">
              <a:latin typeface="Calibri"/>
            </a:rPr>
            <a:t>A group approach that is used to generate thoughts about what might be the root cause of an issue and strategies of how to overcome it</a:t>
          </a:r>
          <a:endParaRPr lang="en-US" dirty="0"/>
        </a:p>
      </dgm:t>
    </dgm:pt>
    <dgm:pt modelId="{653C4248-94DD-294B-B495-FFFDBE0B5B68}" type="parTrans" cxnId="{6031FB5E-53ED-F345-8CC8-3ED8F4178074}">
      <dgm:prSet/>
      <dgm:spPr/>
      <dgm:t>
        <a:bodyPr/>
        <a:lstStyle/>
        <a:p>
          <a:endParaRPr lang="en-US"/>
        </a:p>
      </dgm:t>
    </dgm:pt>
    <dgm:pt modelId="{F0571159-046A-DB40-870C-CEC13053684F}" type="sibTrans" cxnId="{6031FB5E-53ED-F345-8CC8-3ED8F4178074}">
      <dgm:prSet/>
      <dgm:spPr/>
      <dgm:t>
        <a:bodyPr/>
        <a:lstStyle/>
        <a:p>
          <a:endParaRPr lang="en-US"/>
        </a:p>
      </dgm:t>
    </dgm:pt>
    <dgm:pt modelId="{401717C6-F0F2-6A48-ACD7-6679AAA71A24}">
      <dgm:prSet phldrT="[Text]" phldr="0"/>
      <dgm:spPr/>
      <dgm:t>
        <a:bodyPr/>
        <a:lstStyle/>
        <a:p>
          <a:pPr rtl="0"/>
          <a:r>
            <a:rPr lang="en-US" dirty="0">
              <a:latin typeface="Calibri"/>
            </a:rPr>
            <a:t>Rules include not judging others' ideas, encouraging out of the box issues, building upon ideas, generating as many ideas as possible, and recording all of the ideas</a:t>
          </a:r>
          <a:endParaRPr lang="en-US" dirty="0"/>
        </a:p>
      </dgm:t>
    </dgm:pt>
    <dgm:pt modelId="{60AE1547-7569-BA4E-AA94-385410D4A625}" type="parTrans" cxnId="{DE3BF291-3BC0-4740-92FE-5EB9B2A9E569}">
      <dgm:prSet/>
      <dgm:spPr/>
      <dgm:t>
        <a:bodyPr/>
        <a:lstStyle/>
        <a:p>
          <a:endParaRPr lang="en-US"/>
        </a:p>
      </dgm:t>
    </dgm:pt>
    <dgm:pt modelId="{055E42C6-2595-A14F-9A05-A3D7C6C0C7A8}" type="sibTrans" cxnId="{DE3BF291-3BC0-4740-92FE-5EB9B2A9E569}">
      <dgm:prSet/>
      <dgm:spPr/>
      <dgm:t>
        <a:bodyPr/>
        <a:lstStyle/>
        <a:p>
          <a:endParaRPr lang="en-US"/>
        </a:p>
      </dgm:t>
    </dgm:pt>
    <dgm:pt modelId="{BC56EF13-CED3-47EE-8416-BF01FB24B9FE}" type="pres">
      <dgm:prSet presAssocID="{5991449A-1111-416A-A574-1BD592510F01}" presName="Name0" presStyleCnt="0">
        <dgm:presLayoutVars>
          <dgm:dir/>
          <dgm:animLvl val="lvl"/>
          <dgm:resizeHandles val="exact"/>
        </dgm:presLayoutVars>
      </dgm:prSet>
      <dgm:spPr/>
    </dgm:pt>
    <dgm:pt modelId="{3DCE5A5E-DC88-1D48-9444-B2790DDF6D66}" type="pres">
      <dgm:prSet presAssocID="{5926668E-0814-9549-ABD7-8193895EDA2E}" presName="composite" presStyleCnt="0"/>
      <dgm:spPr/>
    </dgm:pt>
    <dgm:pt modelId="{B6C9DAB7-E2C1-A340-8E6C-9EE03FA04137}" type="pres">
      <dgm:prSet presAssocID="{5926668E-0814-9549-ABD7-8193895EDA2E}" presName="parTx" presStyleLbl="alignNode1" presStyleIdx="0" presStyleCnt="1">
        <dgm:presLayoutVars>
          <dgm:chMax val="0"/>
          <dgm:chPref val="0"/>
          <dgm:bulletEnabled val="1"/>
        </dgm:presLayoutVars>
      </dgm:prSet>
      <dgm:spPr/>
    </dgm:pt>
    <dgm:pt modelId="{3E5B9E4B-4966-0646-87ED-26E7AAFD1E77}" type="pres">
      <dgm:prSet presAssocID="{5926668E-0814-9549-ABD7-8193895EDA2E}" presName="desTx" presStyleLbl="alignAccFollowNode1" presStyleIdx="0" presStyleCnt="1">
        <dgm:presLayoutVars>
          <dgm:bulletEnabled val="1"/>
        </dgm:presLayoutVars>
      </dgm:prSet>
      <dgm:spPr/>
    </dgm:pt>
  </dgm:ptLst>
  <dgm:cxnLst>
    <dgm:cxn modelId="{6031FB5E-53ED-F345-8CC8-3ED8F4178074}" srcId="{5926668E-0814-9549-ABD7-8193895EDA2E}" destId="{2477E9E1-2F8F-1043-854B-98BD571BA355}" srcOrd="0" destOrd="0" parTransId="{653C4248-94DD-294B-B495-FFFDBE0B5B68}" sibTransId="{F0571159-046A-DB40-870C-CEC13053684F}"/>
    <dgm:cxn modelId="{C8B77868-21B3-BB4B-A736-710D938B7189}" type="presOf" srcId="{5926668E-0814-9549-ABD7-8193895EDA2E}" destId="{B6C9DAB7-E2C1-A340-8E6C-9EE03FA04137}" srcOrd="0" destOrd="0" presId="urn:microsoft.com/office/officeart/2005/8/layout/hList1"/>
    <dgm:cxn modelId="{CA1E5679-FCC6-114E-A6BB-36A91B6A3F22}" type="presOf" srcId="{401717C6-F0F2-6A48-ACD7-6679AAA71A24}" destId="{3E5B9E4B-4966-0646-87ED-26E7AAFD1E77}" srcOrd="0" destOrd="1" presId="urn:microsoft.com/office/officeart/2005/8/layout/hList1"/>
    <dgm:cxn modelId="{DE3BF291-3BC0-4740-92FE-5EB9B2A9E569}" srcId="{5926668E-0814-9549-ABD7-8193895EDA2E}" destId="{401717C6-F0F2-6A48-ACD7-6679AAA71A24}" srcOrd="1" destOrd="0" parTransId="{60AE1547-7569-BA4E-AA94-385410D4A625}" sibTransId="{055E42C6-2595-A14F-9A05-A3D7C6C0C7A8}"/>
    <dgm:cxn modelId="{324FD1B2-DD6E-0B43-A594-FF651F3FDE6A}" type="presOf" srcId="{2477E9E1-2F8F-1043-854B-98BD571BA355}" destId="{3E5B9E4B-4966-0646-87ED-26E7AAFD1E77}" srcOrd="0" destOrd="0" presId="urn:microsoft.com/office/officeart/2005/8/layout/hList1"/>
    <dgm:cxn modelId="{DEA3DDCC-9E24-B243-8FAD-F926CB091E6B}" srcId="{5991449A-1111-416A-A574-1BD592510F01}" destId="{5926668E-0814-9549-ABD7-8193895EDA2E}" srcOrd="0" destOrd="0" parTransId="{BE5D51F5-DA03-E542-8C9E-9715C7AF6FA2}" sibTransId="{1EE983B2-27C3-7C44-BED0-8152FA4C3F57}"/>
    <dgm:cxn modelId="{8BC891DD-4DF6-4ADF-8404-6B795CB3E999}" type="presOf" srcId="{5991449A-1111-416A-A574-1BD592510F01}" destId="{BC56EF13-CED3-47EE-8416-BF01FB24B9FE}" srcOrd="0" destOrd="0" presId="urn:microsoft.com/office/officeart/2005/8/layout/hList1"/>
    <dgm:cxn modelId="{3C151876-0617-F649-939F-802B4B60897F}" type="presParOf" srcId="{BC56EF13-CED3-47EE-8416-BF01FB24B9FE}" destId="{3DCE5A5E-DC88-1D48-9444-B2790DDF6D66}" srcOrd="0" destOrd="0" presId="urn:microsoft.com/office/officeart/2005/8/layout/hList1"/>
    <dgm:cxn modelId="{77B39349-582B-5F46-9E7C-5D3CE8CC87BA}" type="presParOf" srcId="{3DCE5A5E-DC88-1D48-9444-B2790DDF6D66}" destId="{B6C9DAB7-E2C1-A340-8E6C-9EE03FA04137}" srcOrd="0" destOrd="0" presId="urn:microsoft.com/office/officeart/2005/8/layout/hList1"/>
    <dgm:cxn modelId="{10AAC29C-19AF-3C4A-8215-64C394E28880}" type="presParOf" srcId="{3DCE5A5E-DC88-1D48-9444-B2790DDF6D66}" destId="{3E5B9E4B-4966-0646-87ED-26E7AAFD1E7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91449A-1111-416A-A574-1BD592510F0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F31BDE16-DB2A-4707-A4B8-736799664F9A}">
      <dgm:prSet phldrT="[Text]" phldr="0"/>
      <dgm:spPr>
        <a:solidFill>
          <a:srgbClr val="5767B4"/>
        </a:solidFill>
        <a:ln>
          <a:solidFill>
            <a:srgbClr val="5767B4"/>
          </a:solidFill>
        </a:ln>
      </dgm:spPr>
      <dgm:t>
        <a:bodyPr/>
        <a:lstStyle/>
        <a:p>
          <a:pPr rtl="0"/>
          <a:r>
            <a:rPr lang="en-US" dirty="0">
              <a:latin typeface="Calibri"/>
            </a:rPr>
            <a:t>5 Whys</a:t>
          </a:r>
          <a:endParaRPr lang="en-US" dirty="0"/>
        </a:p>
      </dgm:t>
    </dgm:pt>
    <dgm:pt modelId="{2AD1E849-DFA4-42F8-81AB-9F51F5A1B1ED}" type="parTrans" cxnId="{8C350795-CACF-499F-92F4-03D2E4A1520E}">
      <dgm:prSet/>
      <dgm:spPr/>
      <dgm:t>
        <a:bodyPr/>
        <a:lstStyle/>
        <a:p>
          <a:endParaRPr lang="en-US"/>
        </a:p>
      </dgm:t>
    </dgm:pt>
    <dgm:pt modelId="{9A9E3FA3-323E-45E3-9B8B-5A423426298E}" type="sibTrans" cxnId="{8C350795-CACF-499F-92F4-03D2E4A1520E}">
      <dgm:prSet/>
      <dgm:spPr/>
      <dgm:t>
        <a:bodyPr/>
        <a:lstStyle/>
        <a:p>
          <a:endParaRPr lang="en-US"/>
        </a:p>
      </dgm:t>
    </dgm:pt>
    <dgm:pt modelId="{B1A602CB-828D-4D2D-8F66-3FC41C0DC42B}">
      <dgm:prSet phldrT="[Text]" phldr="0"/>
      <dgm:spPr>
        <a:solidFill>
          <a:srgbClr val="D1D4E5">
            <a:alpha val="90000"/>
          </a:srgbClr>
        </a:solidFill>
      </dgm:spPr>
      <dgm:t>
        <a:bodyPr/>
        <a:lstStyle/>
        <a:p>
          <a:pPr rtl="0"/>
          <a:r>
            <a:rPr lang="en-US" dirty="0">
              <a:latin typeface="Calibri"/>
            </a:rPr>
            <a:t>The team asks the first why question (such as "why is this happening?") </a:t>
          </a:r>
          <a:endParaRPr lang="en-US" dirty="0"/>
        </a:p>
      </dgm:t>
    </dgm:pt>
    <dgm:pt modelId="{AC8FAE4A-4B26-48FC-ACAB-40F9A995429A}" type="parTrans" cxnId="{894F4E28-E696-4E4F-A41D-8B93CC550D88}">
      <dgm:prSet/>
      <dgm:spPr/>
      <dgm:t>
        <a:bodyPr/>
        <a:lstStyle/>
        <a:p>
          <a:endParaRPr lang="en-US"/>
        </a:p>
      </dgm:t>
    </dgm:pt>
    <dgm:pt modelId="{6EEB6417-897B-4A05-8C48-CF344B73C13C}" type="sibTrans" cxnId="{894F4E28-E696-4E4F-A41D-8B93CC550D88}">
      <dgm:prSet/>
      <dgm:spPr/>
      <dgm:t>
        <a:bodyPr/>
        <a:lstStyle/>
        <a:p>
          <a:endParaRPr lang="en-US"/>
        </a:p>
      </dgm:t>
    </dgm:pt>
    <dgm:pt modelId="{266F7DCF-0EAE-4F34-8AAD-119EC3C14ED7}">
      <dgm:prSet phldrT="[Text]" phldr="0"/>
      <dgm:spPr>
        <a:solidFill>
          <a:srgbClr val="D1D4E5">
            <a:alpha val="90000"/>
          </a:srgbClr>
        </a:solidFill>
      </dgm:spPr>
      <dgm:t>
        <a:bodyPr/>
        <a:lstStyle/>
        <a:p>
          <a:pPr rtl="0"/>
          <a:r>
            <a:rPr lang="en-US" dirty="0">
              <a:latin typeface="Calibri"/>
            </a:rPr>
            <a:t>The questions (can be more or less than 5) become more and more detailed until the last response represents the root cause</a:t>
          </a:r>
          <a:endParaRPr lang="en-US" dirty="0"/>
        </a:p>
      </dgm:t>
    </dgm:pt>
    <dgm:pt modelId="{E6712499-4480-4D9B-823F-529F2D0B12CD}" type="sibTrans" cxnId="{AF755D88-ADA6-43B2-87BC-32E769D9FF53}">
      <dgm:prSet/>
      <dgm:spPr/>
      <dgm:t>
        <a:bodyPr/>
        <a:lstStyle/>
        <a:p>
          <a:endParaRPr lang="en-US"/>
        </a:p>
      </dgm:t>
    </dgm:pt>
    <dgm:pt modelId="{89078821-381C-4211-9DA5-B070F1AC53B5}" type="parTrans" cxnId="{AF755D88-ADA6-43B2-87BC-32E769D9FF53}">
      <dgm:prSet/>
      <dgm:spPr/>
      <dgm:t>
        <a:bodyPr/>
        <a:lstStyle/>
        <a:p>
          <a:endParaRPr lang="en-US"/>
        </a:p>
      </dgm:t>
    </dgm:pt>
    <dgm:pt modelId="{BC56EF13-CED3-47EE-8416-BF01FB24B9FE}" type="pres">
      <dgm:prSet presAssocID="{5991449A-1111-416A-A574-1BD592510F01}" presName="Name0" presStyleCnt="0">
        <dgm:presLayoutVars>
          <dgm:dir/>
          <dgm:animLvl val="lvl"/>
          <dgm:resizeHandles val="exact"/>
        </dgm:presLayoutVars>
      </dgm:prSet>
      <dgm:spPr/>
    </dgm:pt>
    <dgm:pt modelId="{F651881D-D799-43FA-95D1-3C21FDF2F721}" type="pres">
      <dgm:prSet presAssocID="{F31BDE16-DB2A-4707-A4B8-736799664F9A}" presName="composite" presStyleCnt="0"/>
      <dgm:spPr/>
    </dgm:pt>
    <dgm:pt modelId="{860B8833-E8AA-4468-8056-5A77E23B09B4}" type="pres">
      <dgm:prSet presAssocID="{F31BDE16-DB2A-4707-A4B8-736799664F9A}" presName="parTx" presStyleLbl="alignNode1" presStyleIdx="0" presStyleCnt="1">
        <dgm:presLayoutVars>
          <dgm:chMax val="0"/>
          <dgm:chPref val="0"/>
          <dgm:bulletEnabled val="1"/>
        </dgm:presLayoutVars>
      </dgm:prSet>
      <dgm:spPr/>
    </dgm:pt>
    <dgm:pt modelId="{2302ED05-1831-4FB5-B17C-F282866220E3}" type="pres">
      <dgm:prSet presAssocID="{F31BDE16-DB2A-4707-A4B8-736799664F9A}" presName="desTx" presStyleLbl="alignAccFollowNode1" presStyleIdx="0" presStyleCnt="1">
        <dgm:presLayoutVars>
          <dgm:bulletEnabled val="1"/>
        </dgm:presLayoutVars>
      </dgm:prSet>
      <dgm:spPr/>
    </dgm:pt>
  </dgm:ptLst>
  <dgm:cxnLst>
    <dgm:cxn modelId="{894F4E28-E696-4E4F-A41D-8B93CC550D88}" srcId="{F31BDE16-DB2A-4707-A4B8-736799664F9A}" destId="{B1A602CB-828D-4D2D-8F66-3FC41C0DC42B}" srcOrd="0" destOrd="0" parTransId="{AC8FAE4A-4B26-48FC-ACAB-40F9A995429A}" sibTransId="{6EEB6417-897B-4A05-8C48-CF344B73C13C}"/>
    <dgm:cxn modelId="{72DD8F2E-89C6-489E-8F96-4EE0A9D70E36}" type="presOf" srcId="{B1A602CB-828D-4D2D-8F66-3FC41C0DC42B}" destId="{2302ED05-1831-4FB5-B17C-F282866220E3}" srcOrd="0" destOrd="0" presId="urn:microsoft.com/office/officeart/2005/8/layout/hList1"/>
    <dgm:cxn modelId="{4F39B684-8A22-4406-B494-F0D07609D26B}" type="presOf" srcId="{266F7DCF-0EAE-4F34-8AAD-119EC3C14ED7}" destId="{2302ED05-1831-4FB5-B17C-F282866220E3}" srcOrd="0" destOrd="1" presId="urn:microsoft.com/office/officeart/2005/8/layout/hList1"/>
    <dgm:cxn modelId="{AF755D88-ADA6-43B2-87BC-32E769D9FF53}" srcId="{F31BDE16-DB2A-4707-A4B8-736799664F9A}" destId="{266F7DCF-0EAE-4F34-8AAD-119EC3C14ED7}" srcOrd="1" destOrd="0" parTransId="{89078821-381C-4211-9DA5-B070F1AC53B5}" sibTransId="{E6712499-4480-4D9B-823F-529F2D0B12CD}"/>
    <dgm:cxn modelId="{ABAE098E-B691-4761-9073-2F44C2BEE017}" type="presOf" srcId="{F31BDE16-DB2A-4707-A4B8-736799664F9A}" destId="{860B8833-E8AA-4468-8056-5A77E23B09B4}" srcOrd="0" destOrd="0" presId="urn:microsoft.com/office/officeart/2005/8/layout/hList1"/>
    <dgm:cxn modelId="{8C350795-CACF-499F-92F4-03D2E4A1520E}" srcId="{5991449A-1111-416A-A574-1BD592510F01}" destId="{F31BDE16-DB2A-4707-A4B8-736799664F9A}" srcOrd="0" destOrd="0" parTransId="{2AD1E849-DFA4-42F8-81AB-9F51F5A1B1ED}" sibTransId="{9A9E3FA3-323E-45E3-9B8B-5A423426298E}"/>
    <dgm:cxn modelId="{8BC891DD-4DF6-4ADF-8404-6B795CB3E999}" type="presOf" srcId="{5991449A-1111-416A-A574-1BD592510F01}" destId="{BC56EF13-CED3-47EE-8416-BF01FB24B9FE}" srcOrd="0" destOrd="0" presId="urn:microsoft.com/office/officeart/2005/8/layout/hList1"/>
    <dgm:cxn modelId="{C2607273-1B08-46F9-ACF2-7303423A965E}" type="presParOf" srcId="{BC56EF13-CED3-47EE-8416-BF01FB24B9FE}" destId="{F651881D-D799-43FA-95D1-3C21FDF2F721}" srcOrd="0" destOrd="0" presId="urn:microsoft.com/office/officeart/2005/8/layout/hList1"/>
    <dgm:cxn modelId="{4AD53F7A-8E94-4E2E-9B5D-F3294BAE5A77}" type="presParOf" srcId="{F651881D-D799-43FA-95D1-3C21FDF2F721}" destId="{860B8833-E8AA-4468-8056-5A77E23B09B4}" srcOrd="0" destOrd="0" presId="urn:microsoft.com/office/officeart/2005/8/layout/hList1"/>
    <dgm:cxn modelId="{A208EAE7-91C0-4050-B130-E69AB67DF8DE}" type="presParOf" srcId="{F651881D-D799-43FA-95D1-3C21FDF2F721}" destId="{2302ED05-1831-4FB5-B17C-F282866220E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83AEF6C-76EA-DC45-8C77-90F8B54BCE7F}" type="doc">
      <dgm:prSet loTypeId="urn:microsoft.com/office/officeart/2005/8/layout/chevron2" loCatId="" qsTypeId="urn:microsoft.com/office/officeart/2005/8/quickstyle/simple1" qsCatId="simple" csTypeId="urn:microsoft.com/office/officeart/2005/8/colors/colorful3" csCatId="colorful" phldr="1"/>
      <dgm:spPr/>
      <dgm:t>
        <a:bodyPr/>
        <a:lstStyle/>
        <a:p>
          <a:endParaRPr lang="en-US"/>
        </a:p>
      </dgm:t>
    </dgm:pt>
    <dgm:pt modelId="{9E1817F8-7DCA-3F4A-B6EC-48F34C8BCBC5}">
      <dgm:prSet phldrT="[Text]"/>
      <dgm:spPr/>
      <dgm:t>
        <a:bodyPr/>
        <a:lstStyle/>
        <a:p>
          <a:r>
            <a:rPr lang="en-US" dirty="0"/>
            <a:t>Why</a:t>
          </a:r>
        </a:p>
      </dgm:t>
    </dgm:pt>
    <dgm:pt modelId="{F0DA0E17-8126-234A-9514-37C0505DB0D8}" type="parTrans" cxnId="{1701EF5D-23ED-A24D-A9D0-84B8069E1753}">
      <dgm:prSet/>
      <dgm:spPr/>
      <dgm:t>
        <a:bodyPr/>
        <a:lstStyle/>
        <a:p>
          <a:endParaRPr lang="en-US"/>
        </a:p>
      </dgm:t>
    </dgm:pt>
    <dgm:pt modelId="{20A0D6A5-E274-0F45-ADFB-430F32D75483}" type="sibTrans" cxnId="{1701EF5D-23ED-A24D-A9D0-84B8069E1753}">
      <dgm:prSet/>
      <dgm:spPr/>
      <dgm:t>
        <a:bodyPr/>
        <a:lstStyle/>
        <a:p>
          <a:endParaRPr lang="en-US"/>
        </a:p>
      </dgm:t>
    </dgm:pt>
    <dgm:pt modelId="{17AC12F8-A5FB-374B-96AE-472FA1BA0FD5}">
      <dgm:prSet phldrT="[Text]"/>
      <dgm:spPr/>
      <dgm:t>
        <a:bodyPr/>
        <a:lstStyle/>
        <a:p>
          <a:r>
            <a:rPr lang="en-US" dirty="0"/>
            <a:t>Staff are hesitant to ask about sensitive topics</a:t>
          </a:r>
        </a:p>
      </dgm:t>
    </dgm:pt>
    <dgm:pt modelId="{A9DFFDEC-7C52-1E48-8EEB-19287FBEF2CC}" type="parTrans" cxnId="{302BA4D6-2ADC-1148-93F1-74E40D9F7035}">
      <dgm:prSet/>
      <dgm:spPr/>
      <dgm:t>
        <a:bodyPr/>
        <a:lstStyle/>
        <a:p>
          <a:endParaRPr lang="en-US"/>
        </a:p>
      </dgm:t>
    </dgm:pt>
    <dgm:pt modelId="{5A38A5AE-7E35-4947-8DB3-32ED8D5C3119}" type="sibTrans" cxnId="{302BA4D6-2ADC-1148-93F1-74E40D9F7035}">
      <dgm:prSet/>
      <dgm:spPr/>
      <dgm:t>
        <a:bodyPr/>
        <a:lstStyle/>
        <a:p>
          <a:endParaRPr lang="en-US"/>
        </a:p>
      </dgm:t>
    </dgm:pt>
    <dgm:pt modelId="{E73045A1-2225-2A4E-BB69-B1464808E8C5}">
      <dgm:prSet phldrT="[Text]"/>
      <dgm:spPr/>
      <dgm:t>
        <a:bodyPr/>
        <a:lstStyle/>
        <a:p>
          <a:r>
            <a:rPr lang="en-US" dirty="0"/>
            <a:t>Why</a:t>
          </a:r>
        </a:p>
      </dgm:t>
    </dgm:pt>
    <dgm:pt modelId="{100F8A04-D684-4643-A22D-56F0660EF816}" type="parTrans" cxnId="{F46DE483-9AE1-D847-82A1-CAFF96022076}">
      <dgm:prSet/>
      <dgm:spPr/>
      <dgm:t>
        <a:bodyPr/>
        <a:lstStyle/>
        <a:p>
          <a:endParaRPr lang="en-US"/>
        </a:p>
      </dgm:t>
    </dgm:pt>
    <dgm:pt modelId="{77AA2660-2D2E-084B-AF00-28C8C8407978}" type="sibTrans" cxnId="{F46DE483-9AE1-D847-82A1-CAFF96022076}">
      <dgm:prSet/>
      <dgm:spPr/>
      <dgm:t>
        <a:bodyPr/>
        <a:lstStyle/>
        <a:p>
          <a:endParaRPr lang="en-US"/>
        </a:p>
      </dgm:t>
    </dgm:pt>
    <dgm:pt modelId="{5E158DD5-8B84-344D-8215-0951971CC06D}">
      <dgm:prSet phldrT="[Text]"/>
      <dgm:spPr/>
      <dgm:t>
        <a:bodyPr/>
        <a:lstStyle/>
        <a:p>
          <a:r>
            <a:rPr lang="en-US" dirty="0"/>
            <a:t>Why</a:t>
          </a:r>
        </a:p>
      </dgm:t>
    </dgm:pt>
    <dgm:pt modelId="{202B4D3A-797C-7346-BF8C-095C3C1F77D9}" type="parTrans" cxnId="{D9F31901-6F86-D740-81DD-042B21A2B203}">
      <dgm:prSet/>
      <dgm:spPr/>
      <dgm:t>
        <a:bodyPr/>
        <a:lstStyle/>
        <a:p>
          <a:endParaRPr lang="en-US"/>
        </a:p>
      </dgm:t>
    </dgm:pt>
    <dgm:pt modelId="{9A83F7F3-DE1E-1C4D-AECC-F292C3D39F3A}" type="sibTrans" cxnId="{D9F31901-6F86-D740-81DD-042B21A2B203}">
      <dgm:prSet/>
      <dgm:spPr/>
      <dgm:t>
        <a:bodyPr/>
        <a:lstStyle/>
        <a:p>
          <a:endParaRPr lang="en-US"/>
        </a:p>
      </dgm:t>
    </dgm:pt>
    <dgm:pt modelId="{1D063088-C716-104A-AC66-DBE0CC22A50E}">
      <dgm:prSet phldrT="[Text]"/>
      <dgm:spPr/>
      <dgm:t>
        <a:bodyPr/>
        <a:lstStyle/>
        <a:p>
          <a:r>
            <a:rPr lang="en-US" dirty="0"/>
            <a:t>Why</a:t>
          </a:r>
        </a:p>
      </dgm:t>
    </dgm:pt>
    <dgm:pt modelId="{439946F9-901F-6044-9800-8F9221232047}" type="parTrans" cxnId="{19439AF7-BDF9-1546-9901-FD430EC54982}">
      <dgm:prSet/>
      <dgm:spPr/>
      <dgm:t>
        <a:bodyPr/>
        <a:lstStyle/>
        <a:p>
          <a:endParaRPr lang="en-US"/>
        </a:p>
      </dgm:t>
    </dgm:pt>
    <dgm:pt modelId="{621B2ED5-7305-984F-8332-84A389C95302}" type="sibTrans" cxnId="{19439AF7-BDF9-1546-9901-FD430EC54982}">
      <dgm:prSet/>
      <dgm:spPr/>
      <dgm:t>
        <a:bodyPr/>
        <a:lstStyle/>
        <a:p>
          <a:endParaRPr lang="en-US"/>
        </a:p>
      </dgm:t>
    </dgm:pt>
    <dgm:pt modelId="{1E25819A-3448-FC4F-BCE3-BD448A8C0FBD}">
      <dgm:prSet phldrT="[Text]"/>
      <dgm:spPr/>
      <dgm:t>
        <a:bodyPr/>
        <a:lstStyle/>
        <a:p>
          <a:endParaRPr lang="en-US" dirty="0"/>
        </a:p>
      </dgm:t>
    </dgm:pt>
    <dgm:pt modelId="{3654C6BB-15D0-4F47-B778-D377DD663F2F}" type="parTrans" cxnId="{A56E7376-9C0B-5449-AA25-87BF30B06652}">
      <dgm:prSet/>
      <dgm:spPr/>
      <dgm:t>
        <a:bodyPr/>
        <a:lstStyle/>
        <a:p>
          <a:endParaRPr lang="en-US"/>
        </a:p>
      </dgm:t>
    </dgm:pt>
    <dgm:pt modelId="{81892104-A33C-054B-9BEB-0F18E67A7302}" type="sibTrans" cxnId="{A56E7376-9C0B-5449-AA25-87BF30B06652}">
      <dgm:prSet/>
      <dgm:spPr/>
      <dgm:t>
        <a:bodyPr/>
        <a:lstStyle/>
        <a:p>
          <a:endParaRPr lang="en-US"/>
        </a:p>
      </dgm:t>
    </dgm:pt>
    <dgm:pt modelId="{24C6B329-2CED-AD48-92A1-A7E0352A6710}">
      <dgm:prSet/>
      <dgm:spPr/>
      <dgm:t>
        <a:bodyPr/>
        <a:lstStyle/>
        <a:p>
          <a:r>
            <a:rPr lang="en-US" dirty="0"/>
            <a:t>Why</a:t>
          </a:r>
        </a:p>
      </dgm:t>
    </dgm:pt>
    <dgm:pt modelId="{D41EE7D3-FB9D-9E42-A162-D11CEF098FE8}" type="parTrans" cxnId="{07E9FDCF-DE83-5A4F-A43D-99ADD633200B}">
      <dgm:prSet/>
      <dgm:spPr/>
      <dgm:t>
        <a:bodyPr/>
        <a:lstStyle/>
        <a:p>
          <a:endParaRPr lang="en-US"/>
        </a:p>
      </dgm:t>
    </dgm:pt>
    <dgm:pt modelId="{D0BD7462-CC8C-1E4D-9F69-637FEC673DBA}" type="sibTrans" cxnId="{07E9FDCF-DE83-5A4F-A43D-99ADD633200B}">
      <dgm:prSet/>
      <dgm:spPr/>
      <dgm:t>
        <a:bodyPr/>
        <a:lstStyle/>
        <a:p>
          <a:endParaRPr lang="en-US"/>
        </a:p>
      </dgm:t>
    </dgm:pt>
    <dgm:pt modelId="{352C0665-3F51-3344-97A5-B58C4A3E1BD6}">
      <dgm:prSet phldrT="[Text]"/>
      <dgm:spPr/>
      <dgm:t>
        <a:bodyPr/>
        <a:lstStyle/>
        <a:p>
          <a:r>
            <a:rPr lang="en-US"/>
            <a:t>There is no formal screening procedure</a:t>
          </a:r>
        </a:p>
      </dgm:t>
    </dgm:pt>
    <dgm:pt modelId="{7DAB3A46-7936-024D-989D-FB00FC889D1E}" type="parTrans" cxnId="{A7AED242-7427-DB4A-AAB8-55439E16B2B8}">
      <dgm:prSet/>
      <dgm:spPr/>
      <dgm:t>
        <a:bodyPr/>
        <a:lstStyle/>
        <a:p>
          <a:endParaRPr lang="en-US"/>
        </a:p>
      </dgm:t>
    </dgm:pt>
    <dgm:pt modelId="{E9214932-69DE-F348-855C-4B036BF419CA}" type="sibTrans" cxnId="{A7AED242-7427-DB4A-AAB8-55439E16B2B8}">
      <dgm:prSet/>
      <dgm:spPr/>
      <dgm:t>
        <a:bodyPr/>
        <a:lstStyle/>
        <a:p>
          <a:endParaRPr lang="en-US"/>
        </a:p>
      </dgm:t>
    </dgm:pt>
    <dgm:pt modelId="{E267F7E4-CBAB-B747-B4E1-5E9F1C5361DE}" type="pres">
      <dgm:prSet presAssocID="{A83AEF6C-76EA-DC45-8C77-90F8B54BCE7F}" presName="linearFlow" presStyleCnt="0">
        <dgm:presLayoutVars>
          <dgm:dir/>
          <dgm:animLvl val="lvl"/>
          <dgm:resizeHandles val="exact"/>
        </dgm:presLayoutVars>
      </dgm:prSet>
      <dgm:spPr/>
    </dgm:pt>
    <dgm:pt modelId="{780954F4-A653-EE4F-98DE-208C123CC633}" type="pres">
      <dgm:prSet presAssocID="{9E1817F8-7DCA-3F4A-B6EC-48F34C8BCBC5}" presName="composite" presStyleCnt="0"/>
      <dgm:spPr/>
    </dgm:pt>
    <dgm:pt modelId="{12EB6B5B-6648-844C-AC06-4FE8D3B305FA}" type="pres">
      <dgm:prSet presAssocID="{9E1817F8-7DCA-3F4A-B6EC-48F34C8BCBC5}" presName="parentText" presStyleLbl="alignNode1" presStyleIdx="0" presStyleCnt="5">
        <dgm:presLayoutVars>
          <dgm:chMax val="1"/>
          <dgm:bulletEnabled val="1"/>
        </dgm:presLayoutVars>
      </dgm:prSet>
      <dgm:spPr/>
    </dgm:pt>
    <dgm:pt modelId="{4F84FFCF-02A6-154E-B199-0941DDA29428}" type="pres">
      <dgm:prSet presAssocID="{9E1817F8-7DCA-3F4A-B6EC-48F34C8BCBC5}" presName="descendantText" presStyleLbl="alignAcc1" presStyleIdx="0" presStyleCnt="5">
        <dgm:presLayoutVars>
          <dgm:bulletEnabled val="1"/>
        </dgm:presLayoutVars>
      </dgm:prSet>
      <dgm:spPr/>
    </dgm:pt>
    <dgm:pt modelId="{5A99D912-4354-9E4C-BA8C-8A90FF711D61}" type="pres">
      <dgm:prSet presAssocID="{20A0D6A5-E274-0F45-ADFB-430F32D75483}" presName="sp" presStyleCnt="0"/>
      <dgm:spPr/>
    </dgm:pt>
    <dgm:pt modelId="{2F7497D2-B969-E743-AC66-93B7F90FDF46}" type="pres">
      <dgm:prSet presAssocID="{E73045A1-2225-2A4E-BB69-B1464808E8C5}" presName="composite" presStyleCnt="0"/>
      <dgm:spPr/>
    </dgm:pt>
    <dgm:pt modelId="{9E822E50-2145-4E4A-9C40-3A93AFEAF5E4}" type="pres">
      <dgm:prSet presAssocID="{E73045A1-2225-2A4E-BB69-B1464808E8C5}" presName="parentText" presStyleLbl="alignNode1" presStyleIdx="1" presStyleCnt="5">
        <dgm:presLayoutVars>
          <dgm:chMax val="1"/>
          <dgm:bulletEnabled val="1"/>
        </dgm:presLayoutVars>
      </dgm:prSet>
      <dgm:spPr/>
    </dgm:pt>
    <dgm:pt modelId="{AD9BE5BA-322D-6B4D-AAB7-1078719CD2B7}" type="pres">
      <dgm:prSet presAssocID="{E73045A1-2225-2A4E-BB69-B1464808E8C5}" presName="descendantText" presStyleLbl="alignAcc1" presStyleIdx="1" presStyleCnt="5">
        <dgm:presLayoutVars>
          <dgm:bulletEnabled val="1"/>
        </dgm:presLayoutVars>
      </dgm:prSet>
      <dgm:spPr/>
    </dgm:pt>
    <dgm:pt modelId="{038D0315-5292-6542-8BD8-E5989901F4AD}" type="pres">
      <dgm:prSet presAssocID="{77AA2660-2D2E-084B-AF00-28C8C8407978}" presName="sp" presStyleCnt="0"/>
      <dgm:spPr/>
    </dgm:pt>
    <dgm:pt modelId="{FECC9C0C-B62B-8F41-A2EB-54BA1BCD70F1}" type="pres">
      <dgm:prSet presAssocID="{5E158DD5-8B84-344D-8215-0951971CC06D}" presName="composite" presStyleCnt="0"/>
      <dgm:spPr/>
    </dgm:pt>
    <dgm:pt modelId="{1821D38E-E38C-F844-B229-1C0538AD47DD}" type="pres">
      <dgm:prSet presAssocID="{5E158DD5-8B84-344D-8215-0951971CC06D}" presName="parentText" presStyleLbl="alignNode1" presStyleIdx="2" presStyleCnt="5">
        <dgm:presLayoutVars>
          <dgm:chMax val="1"/>
          <dgm:bulletEnabled val="1"/>
        </dgm:presLayoutVars>
      </dgm:prSet>
      <dgm:spPr/>
    </dgm:pt>
    <dgm:pt modelId="{153DAD92-82DD-7645-B462-6FFD1C922347}" type="pres">
      <dgm:prSet presAssocID="{5E158DD5-8B84-344D-8215-0951971CC06D}" presName="descendantText" presStyleLbl="alignAcc1" presStyleIdx="2" presStyleCnt="5">
        <dgm:presLayoutVars>
          <dgm:bulletEnabled val="1"/>
        </dgm:presLayoutVars>
      </dgm:prSet>
      <dgm:spPr/>
    </dgm:pt>
    <dgm:pt modelId="{59C6F759-3641-E545-BC28-6AE5E166D3C6}" type="pres">
      <dgm:prSet presAssocID="{9A83F7F3-DE1E-1C4D-AECC-F292C3D39F3A}" presName="sp" presStyleCnt="0"/>
      <dgm:spPr/>
    </dgm:pt>
    <dgm:pt modelId="{D20AD83E-F0F3-EF49-BE31-1002E4360F45}" type="pres">
      <dgm:prSet presAssocID="{1D063088-C716-104A-AC66-DBE0CC22A50E}" presName="composite" presStyleCnt="0"/>
      <dgm:spPr/>
    </dgm:pt>
    <dgm:pt modelId="{46768ABF-3D5F-694F-98AE-903A2502815E}" type="pres">
      <dgm:prSet presAssocID="{1D063088-C716-104A-AC66-DBE0CC22A50E}" presName="parentText" presStyleLbl="alignNode1" presStyleIdx="3" presStyleCnt="5">
        <dgm:presLayoutVars>
          <dgm:chMax val="1"/>
          <dgm:bulletEnabled val="1"/>
        </dgm:presLayoutVars>
      </dgm:prSet>
      <dgm:spPr/>
    </dgm:pt>
    <dgm:pt modelId="{65CBA262-B800-1D43-AA71-4511B3C2EF7B}" type="pres">
      <dgm:prSet presAssocID="{1D063088-C716-104A-AC66-DBE0CC22A50E}" presName="descendantText" presStyleLbl="alignAcc1" presStyleIdx="3" presStyleCnt="5">
        <dgm:presLayoutVars>
          <dgm:bulletEnabled val="1"/>
        </dgm:presLayoutVars>
      </dgm:prSet>
      <dgm:spPr/>
    </dgm:pt>
    <dgm:pt modelId="{A3D453BD-0DCE-B24D-919D-4BD579DAA98B}" type="pres">
      <dgm:prSet presAssocID="{621B2ED5-7305-984F-8332-84A389C95302}" presName="sp" presStyleCnt="0"/>
      <dgm:spPr/>
    </dgm:pt>
    <dgm:pt modelId="{0B6C713A-CBAF-4A48-AB4A-42F8150FF0CD}" type="pres">
      <dgm:prSet presAssocID="{24C6B329-2CED-AD48-92A1-A7E0352A6710}" presName="composite" presStyleCnt="0"/>
      <dgm:spPr/>
    </dgm:pt>
    <dgm:pt modelId="{94871CC2-1BAF-464D-9615-8FD4988CE728}" type="pres">
      <dgm:prSet presAssocID="{24C6B329-2CED-AD48-92A1-A7E0352A6710}" presName="parentText" presStyleLbl="alignNode1" presStyleIdx="4" presStyleCnt="5">
        <dgm:presLayoutVars>
          <dgm:chMax val="1"/>
          <dgm:bulletEnabled val="1"/>
        </dgm:presLayoutVars>
      </dgm:prSet>
      <dgm:spPr/>
    </dgm:pt>
    <dgm:pt modelId="{FACC6377-A510-BB42-8D30-7EDD325E6BED}" type="pres">
      <dgm:prSet presAssocID="{24C6B329-2CED-AD48-92A1-A7E0352A6710}" presName="descendantText" presStyleLbl="alignAcc1" presStyleIdx="4" presStyleCnt="5">
        <dgm:presLayoutVars>
          <dgm:bulletEnabled val="1"/>
        </dgm:presLayoutVars>
      </dgm:prSet>
      <dgm:spPr/>
    </dgm:pt>
  </dgm:ptLst>
  <dgm:cxnLst>
    <dgm:cxn modelId="{D9F31901-6F86-D740-81DD-042B21A2B203}" srcId="{A83AEF6C-76EA-DC45-8C77-90F8B54BCE7F}" destId="{5E158DD5-8B84-344D-8215-0951971CC06D}" srcOrd="2" destOrd="0" parTransId="{202B4D3A-797C-7346-BF8C-095C3C1F77D9}" sibTransId="{9A83F7F3-DE1E-1C4D-AECC-F292C3D39F3A}"/>
    <dgm:cxn modelId="{3686F11A-B5C2-D345-9DCE-13195BF8DBD5}" type="presOf" srcId="{352C0665-3F51-3344-97A5-B58C4A3E1BD6}" destId="{AD9BE5BA-322D-6B4D-AAB7-1078719CD2B7}" srcOrd="0" destOrd="0" presId="urn:microsoft.com/office/officeart/2005/8/layout/chevron2"/>
    <dgm:cxn modelId="{CC6ACC2F-7895-C647-8D02-B6539E2537AC}" type="presOf" srcId="{A83AEF6C-76EA-DC45-8C77-90F8B54BCE7F}" destId="{E267F7E4-CBAB-B747-B4E1-5E9F1C5361DE}" srcOrd="0" destOrd="0" presId="urn:microsoft.com/office/officeart/2005/8/layout/chevron2"/>
    <dgm:cxn modelId="{1701EF5D-23ED-A24D-A9D0-84B8069E1753}" srcId="{A83AEF6C-76EA-DC45-8C77-90F8B54BCE7F}" destId="{9E1817F8-7DCA-3F4A-B6EC-48F34C8BCBC5}" srcOrd="0" destOrd="0" parTransId="{F0DA0E17-8126-234A-9514-37C0505DB0D8}" sibTransId="{20A0D6A5-E274-0F45-ADFB-430F32D75483}"/>
    <dgm:cxn modelId="{A7AED242-7427-DB4A-AAB8-55439E16B2B8}" srcId="{E73045A1-2225-2A4E-BB69-B1464808E8C5}" destId="{352C0665-3F51-3344-97A5-B58C4A3E1BD6}" srcOrd="0" destOrd="0" parTransId="{7DAB3A46-7936-024D-989D-FB00FC889D1E}" sibTransId="{E9214932-69DE-F348-855C-4B036BF419CA}"/>
    <dgm:cxn modelId="{130D4045-15D1-BC4F-BFA8-9101EA3A1467}" type="presOf" srcId="{17AC12F8-A5FB-374B-96AE-472FA1BA0FD5}" destId="{4F84FFCF-02A6-154E-B199-0941DDA29428}" srcOrd="0" destOrd="0" presId="urn:microsoft.com/office/officeart/2005/8/layout/chevron2"/>
    <dgm:cxn modelId="{ED8C984F-2EC7-0445-A8D9-5ABD503DBA96}" type="presOf" srcId="{24C6B329-2CED-AD48-92A1-A7E0352A6710}" destId="{94871CC2-1BAF-464D-9615-8FD4988CE728}" srcOrd="0" destOrd="0" presId="urn:microsoft.com/office/officeart/2005/8/layout/chevron2"/>
    <dgm:cxn modelId="{A56E7376-9C0B-5449-AA25-87BF30B06652}" srcId="{1D063088-C716-104A-AC66-DBE0CC22A50E}" destId="{1E25819A-3448-FC4F-BCE3-BD448A8C0FBD}" srcOrd="0" destOrd="0" parTransId="{3654C6BB-15D0-4F47-B778-D377DD663F2F}" sibTransId="{81892104-A33C-054B-9BEB-0F18E67A7302}"/>
    <dgm:cxn modelId="{F46DE483-9AE1-D847-82A1-CAFF96022076}" srcId="{A83AEF6C-76EA-DC45-8C77-90F8B54BCE7F}" destId="{E73045A1-2225-2A4E-BB69-B1464808E8C5}" srcOrd="1" destOrd="0" parTransId="{100F8A04-D684-4643-A22D-56F0660EF816}" sibTransId="{77AA2660-2D2E-084B-AF00-28C8C8407978}"/>
    <dgm:cxn modelId="{3EB616B0-EBD6-7749-B8D7-9DDA678E6123}" type="presOf" srcId="{E73045A1-2225-2A4E-BB69-B1464808E8C5}" destId="{9E822E50-2145-4E4A-9C40-3A93AFEAF5E4}" srcOrd="0" destOrd="0" presId="urn:microsoft.com/office/officeart/2005/8/layout/chevron2"/>
    <dgm:cxn modelId="{BA636EB2-C65E-624E-9820-C337E049550D}" type="presOf" srcId="{1D063088-C716-104A-AC66-DBE0CC22A50E}" destId="{46768ABF-3D5F-694F-98AE-903A2502815E}" srcOrd="0" destOrd="0" presId="urn:microsoft.com/office/officeart/2005/8/layout/chevron2"/>
    <dgm:cxn modelId="{93E8E0B6-2DC2-834B-BE86-CCF57A521CC2}" type="presOf" srcId="{1E25819A-3448-FC4F-BCE3-BD448A8C0FBD}" destId="{65CBA262-B800-1D43-AA71-4511B3C2EF7B}" srcOrd="0" destOrd="0" presId="urn:microsoft.com/office/officeart/2005/8/layout/chevron2"/>
    <dgm:cxn modelId="{CD02FBC2-6C8B-C44D-B814-1F0294CC8ACA}" type="presOf" srcId="{9E1817F8-7DCA-3F4A-B6EC-48F34C8BCBC5}" destId="{12EB6B5B-6648-844C-AC06-4FE8D3B305FA}" srcOrd="0" destOrd="0" presId="urn:microsoft.com/office/officeart/2005/8/layout/chevron2"/>
    <dgm:cxn modelId="{07E9FDCF-DE83-5A4F-A43D-99ADD633200B}" srcId="{A83AEF6C-76EA-DC45-8C77-90F8B54BCE7F}" destId="{24C6B329-2CED-AD48-92A1-A7E0352A6710}" srcOrd="4" destOrd="0" parTransId="{D41EE7D3-FB9D-9E42-A162-D11CEF098FE8}" sibTransId="{D0BD7462-CC8C-1E4D-9F69-637FEC673DBA}"/>
    <dgm:cxn modelId="{302BA4D6-2ADC-1148-93F1-74E40D9F7035}" srcId="{9E1817F8-7DCA-3F4A-B6EC-48F34C8BCBC5}" destId="{17AC12F8-A5FB-374B-96AE-472FA1BA0FD5}" srcOrd="0" destOrd="0" parTransId="{A9DFFDEC-7C52-1E48-8EEB-19287FBEF2CC}" sibTransId="{5A38A5AE-7E35-4947-8DB3-32ED8D5C3119}"/>
    <dgm:cxn modelId="{9697AEED-F2B2-7440-9E7D-73AF1C7EA9D7}" type="presOf" srcId="{5E158DD5-8B84-344D-8215-0951971CC06D}" destId="{1821D38E-E38C-F844-B229-1C0538AD47DD}" srcOrd="0" destOrd="0" presId="urn:microsoft.com/office/officeart/2005/8/layout/chevron2"/>
    <dgm:cxn modelId="{19439AF7-BDF9-1546-9901-FD430EC54982}" srcId="{A83AEF6C-76EA-DC45-8C77-90F8B54BCE7F}" destId="{1D063088-C716-104A-AC66-DBE0CC22A50E}" srcOrd="3" destOrd="0" parTransId="{439946F9-901F-6044-9800-8F9221232047}" sibTransId="{621B2ED5-7305-984F-8332-84A389C95302}"/>
    <dgm:cxn modelId="{1019F7F0-DC6F-6B4F-8C33-355F62B8F681}" type="presParOf" srcId="{E267F7E4-CBAB-B747-B4E1-5E9F1C5361DE}" destId="{780954F4-A653-EE4F-98DE-208C123CC633}" srcOrd="0" destOrd="0" presId="urn:microsoft.com/office/officeart/2005/8/layout/chevron2"/>
    <dgm:cxn modelId="{EFF30DBC-0B9E-1143-A148-4DA4C6318493}" type="presParOf" srcId="{780954F4-A653-EE4F-98DE-208C123CC633}" destId="{12EB6B5B-6648-844C-AC06-4FE8D3B305FA}" srcOrd="0" destOrd="0" presId="urn:microsoft.com/office/officeart/2005/8/layout/chevron2"/>
    <dgm:cxn modelId="{E3E81D49-E5A1-0D47-B898-795BFD512511}" type="presParOf" srcId="{780954F4-A653-EE4F-98DE-208C123CC633}" destId="{4F84FFCF-02A6-154E-B199-0941DDA29428}" srcOrd="1" destOrd="0" presId="urn:microsoft.com/office/officeart/2005/8/layout/chevron2"/>
    <dgm:cxn modelId="{B4A80ED5-AB9C-7E4B-AC57-6CE025052032}" type="presParOf" srcId="{E267F7E4-CBAB-B747-B4E1-5E9F1C5361DE}" destId="{5A99D912-4354-9E4C-BA8C-8A90FF711D61}" srcOrd="1" destOrd="0" presId="urn:microsoft.com/office/officeart/2005/8/layout/chevron2"/>
    <dgm:cxn modelId="{816D0D15-A28A-0C42-8EDA-4F48728B3EFA}" type="presParOf" srcId="{E267F7E4-CBAB-B747-B4E1-5E9F1C5361DE}" destId="{2F7497D2-B969-E743-AC66-93B7F90FDF46}" srcOrd="2" destOrd="0" presId="urn:microsoft.com/office/officeart/2005/8/layout/chevron2"/>
    <dgm:cxn modelId="{030B4AA1-6462-2948-931A-4C1AC75A57E8}" type="presParOf" srcId="{2F7497D2-B969-E743-AC66-93B7F90FDF46}" destId="{9E822E50-2145-4E4A-9C40-3A93AFEAF5E4}" srcOrd="0" destOrd="0" presId="urn:microsoft.com/office/officeart/2005/8/layout/chevron2"/>
    <dgm:cxn modelId="{6892832C-FA39-5640-8DAA-E158F407A5D3}" type="presParOf" srcId="{2F7497D2-B969-E743-AC66-93B7F90FDF46}" destId="{AD9BE5BA-322D-6B4D-AAB7-1078719CD2B7}" srcOrd="1" destOrd="0" presId="urn:microsoft.com/office/officeart/2005/8/layout/chevron2"/>
    <dgm:cxn modelId="{80600079-2F16-3B47-871F-48DAFAD576A1}" type="presParOf" srcId="{E267F7E4-CBAB-B747-B4E1-5E9F1C5361DE}" destId="{038D0315-5292-6542-8BD8-E5989901F4AD}" srcOrd="3" destOrd="0" presId="urn:microsoft.com/office/officeart/2005/8/layout/chevron2"/>
    <dgm:cxn modelId="{E40AFEA1-7BC1-0047-9EF3-D7568C90C01F}" type="presParOf" srcId="{E267F7E4-CBAB-B747-B4E1-5E9F1C5361DE}" destId="{FECC9C0C-B62B-8F41-A2EB-54BA1BCD70F1}" srcOrd="4" destOrd="0" presId="urn:microsoft.com/office/officeart/2005/8/layout/chevron2"/>
    <dgm:cxn modelId="{CEE38FC7-197A-B142-B10B-DCDC76A777FB}" type="presParOf" srcId="{FECC9C0C-B62B-8F41-A2EB-54BA1BCD70F1}" destId="{1821D38E-E38C-F844-B229-1C0538AD47DD}" srcOrd="0" destOrd="0" presId="urn:microsoft.com/office/officeart/2005/8/layout/chevron2"/>
    <dgm:cxn modelId="{A6C07865-08D8-EF42-9304-9897FE6F5067}" type="presParOf" srcId="{FECC9C0C-B62B-8F41-A2EB-54BA1BCD70F1}" destId="{153DAD92-82DD-7645-B462-6FFD1C922347}" srcOrd="1" destOrd="0" presId="urn:microsoft.com/office/officeart/2005/8/layout/chevron2"/>
    <dgm:cxn modelId="{7B74D037-9779-2047-8D28-6A639C3494E7}" type="presParOf" srcId="{E267F7E4-CBAB-B747-B4E1-5E9F1C5361DE}" destId="{59C6F759-3641-E545-BC28-6AE5E166D3C6}" srcOrd="5" destOrd="0" presId="urn:microsoft.com/office/officeart/2005/8/layout/chevron2"/>
    <dgm:cxn modelId="{2B2F5F4E-1F5E-5A44-9E9E-CC7BB7C81C11}" type="presParOf" srcId="{E267F7E4-CBAB-B747-B4E1-5E9F1C5361DE}" destId="{D20AD83E-F0F3-EF49-BE31-1002E4360F45}" srcOrd="6" destOrd="0" presId="urn:microsoft.com/office/officeart/2005/8/layout/chevron2"/>
    <dgm:cxn modelId="{E2DD9C62-9D99-5240-9203-3CCE00F34DE6}" type="presParOf" srcId="{D20AD83E-F0F3-EF49-BE31-1002E4360F45}" destId="{46768ABF-3D5F-694F-98AE-903A2502815E}" srcOrd="0" destOrd="0" presId="urn:microsoft.com/office/officeart/2005/8/layout/chevron2"/>
    <dgm:cxn modelId="{03672F40-CC3F-EF48-A85F-D583D553E4A4}" type="presParOf" srcId="{D20AD83E-F0F3-EF49-BE31-1002E4360F45}" destId="{65CBA262-B800-1D43-AA71-4511B3C2EF7B}" srcOrd="1" destOrd="0" presId="urn:microsoft.com/office/officeart/2005/8/layout/chevron2"/>
    <dgm:cxn modelId="{838C87B4-3EF6-6049-9305-3BE586D5BC77}" type="presParOf" srcId="{E267F7E4-CBAB-B747-B4E1-5E9F1C5361DE}" destId="{A3D453BD-0DCE-B24D-919D-4BD579DAA98B}" srcOrd="7" destOrd="0" presId="urn:microsoft.com/office/officeart/2005/8/layout/chevron2"/>
    <dgm:cxn modelId="{620A4E09-A006-8341-9A32-D8C335B6E3CA}" type="presParOf" srcId="{E267F7E4-CBAB-B747-B4E1-5E9F1C5361DE}" destId="{0B6C713A-CBAF-4A48-AB4A-42F8150FF0CD}" srcOrd="8" destOrd="0" presId="urn:microsoft.com/office/officeart/2005/8/layout/chevron2"/>
    <dgm:cxn modelId="{FAD6EDF3-CAB2-5F4A-9F57-6BE75071729C}" type="presParOf" srcId="{0B6C713A-CBAF-4A48-AB4A-42F8150FF0CD}" destId="{94871CC2-1BAF-464D-9615-8FD4988CE728}" srcOrd="0" destOrd="0" presId="urn:microsoft.com/office/officeart/2005/8/layout/chevron2"/>
    <dgm:cxn modelId="{51DAB395-3761-4A40-9A8D-294D424EACD1}" type="presParOf" srcId="{0B6C713A-CBAF-4A48-AB4A-42F8150FF0CD}" destId="{FACC6377-A510-BB42-8D30-7EDD325E6BE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3AEF6C-76EA-DC45-8C77-90F8B54BCE7F}" type="doc">
      <dgm:prSet loTypeId="urn:microsoft.com/office/officeart/2005/8/layout/chevron2" loCatId="" qsTypeId="urn:microsoft.com/office/officeart/2005/8/quickstyle/simple1" qsCatId="simple" csTypeId="urn:microsoft.com/office/officeart/2005/8/colors/colorful3" csCatId="colorful" phldr="1"/>
      <dgm:spPr/>
      <dgm:t>
        <a:bodyPr/>
        <a:lstStyle/>
        <a:p>
          <a:endParaRPr lang="en-US"/>
        </a:p>
      </dgm:t>
    </dgm:pt>
    <dgm:pt modelId="{9E1817F8-7DCA-3F4A-B6EC-48F34C8BCBC5}">
      <dgm:prSet phldrT="[Text]"/>
      <dgm:spPr/>
      <dgm:t>
        <a:bodyPr/>
        <a:lstStyle/>
        <a:p>
          <a:r>
            <a:rPr lang="en-US" dirty="0"/>
            <a:t>Why</a:t>
          </a:r>
        </a:p>
      </dgm:t>
    </dgm:pt>
    <dgm:pt modelId="{F0DA0E17-8126-234A-9514-37C0505DB0D8}" type="parTrans" cxnId="{1701EF5D-23ED-A24D-A9D0-84B8069E1753}">
      <dgm:prSet/>
      <dgm:spPr/>
      <dgm:t>
        <a:bodyPr/>
        <a:lstStyle/>
        <a:p>
          <a:endParaRPr lang="en-US"/>
        </a:p>
      </dgm:t>
    </dgm:pt>
    <dgm:pt modelId="{20A0D6A5-E274-0F45-ADFB-430F32D75483}" type="sibTrans" cxnId="{1701EF5D-23ED-A24D-A9D0-84B8069E1753}">
      <dgm:prSet/>
      <dgm:spPr/>
      <dgm:t>
        <a:bodyPr/>
        <a:lstStyle/>
        <a:p>
          <a:endParaRPr lang="en-US"/>
        </a:p>
      </dgm:t>
    </dgm:pt>
    <dgm:pt modelId="{A1D68B8B-7741-2843-B05F-A9B03B2447E4}">
      <dgm:prSet phldrT="[Text]"/>
      <dgm:spPr/>
      <dgm:t>
        <a:bodyPr/>
        <a:lstStyle/>
        <a:p>
          <a:r>
            <a:rPr lang="en-US" dirty="0"/>
            <a:t>Staff are hesitant to ask about sensitive topics</a:t>
          </a:r>
        </a:p>
      </dgm:t>
    </dgm:pt>
    <dgm:pt modelId="{E8A3304B-7A79-0C48-8ADE-894A184B51D0}" type="parTrans" cxnId="{DF7C6505-874A-024F-AD8D-8EA3BBF740DC}">
      <dgm:prSet/>
      <dgm:spPr/>
      <dgm:t>
        <a:bodyPr/>
        <a:lstStyle/>
        <a:p>
          <a:endParaRPr lang="en-US"/>
        </a:p>
      </dgm:t>
    </dgm:pt>
    <dgm:pt modelId="{70211FFE-B52A-B14C-858E-839B90FA06B5}" type="sibTrans" cxnId="{DF7C6505-874A-024F-AD8D-8EA3BBF740DC}">
      <dgm:prSet/>
      <dgm:spPr/>
      <dgm:t>
        <a:bodyPr/>
        <a:lstStyle/>
        <a:p>
          <a:endParaRPr lang="en-US"/>
        </a:p>
      </dgm:t>
    </dgm:pt>
    <dgm:pt modelId="{6A43C668-0384-BE48-9308-F450399FCF9E}">
      <dgm:prSet phldrT="[Text]"/>
      <dgm:spPr/>
      <dgm:t>
        <a:bodyPr/>
        <a:lstStyle/>
        <a:p>
          <a:r>
            <a:rPr lang="en-US" dirty="0"/>
            <a:t>Why</a:t>
          </a:r>
        </a:p>
      </dgm:t>
    </dgm:pt>
    <dgm:pt modelId="{D696D129-B281-E640-B55E-D9BBA5819FAE}" type="parTrans" cxnId="{CA385329-5BB7-C34F-91FE-80B9C799A8CB}">
      <dgm:prSet/>
      <dgm:spPr/>
      <dgm:t>
        <a:bodyPr/>
        <a:lstStyle/>
        <a:p>
          <a:endParaRPr lang="en-US"/>
        </a:p>
      </dgm:t>
    </dgm:pt>
    <dgm:pt modelId="{2550BE37-1D6A-6E4D-B0D8-84958B96518C}" type="sibTrans" cxnId="{CA385329-5BB7-C34F-91FE-80B9C799A8CB}">
      <dgm:prSet/>
      <dgm:spPr/>
      <dgm:t>
        <a:bodyPr/>
        <a:lstStyle/>
        <a:p>
          <a:endParaRPr lang="en-US"/>
        </a:p>
      </dgm:t>
    </dgm:pt>
    <dgm:pt modelId="{AEDC2E5F-5CAA-3948-89BA-B88CA47830F4}">
      <dgm:prSet phldrT="[Text]"/>
      <dgm:spPr/>
      <dgm:t>
        <a:bodyPr/>
        <a:lstStyle/>
        <a:p>
          <a:r>
            <a:rPr lang="en-US" dirty="0"/>
            <a:t>There is no formal screening procedure</a:t>
          </a:r>
        </a:p>
      </dgm:t>
    </dgm:pt>
    <dgm:pt modelId="{1B0E29B4-A5D6-9D40-B05E-9FE9E7E90352}" type="parTrans" cxnId="{60DA5FA3-45FE-374C-B0C1-7121A251C5A5}">
      <dgm:prSet/>
      <dgm:spPr/>
      <dgm:t>
        <a:bodyPr/>
        <a:lstStyle/>
        <a:p>
          <a:endParaRPr lang="en-US"/>
        </a:p>
      </dgm:t>
    </dgm:pt>
    <dgm:pt modelId="{8BFD78C8-5D24-F445-84A6-672E530DAFBD}" type="sibTrans" cxnId="{60DA5FA3-45FE-374C-B0C1-7121A251C5A5}">
      <dgm:prSet/>
      <dgm:spPr/>
      <dgm:t>
        <a:bodyPr/>
        <a:lstStyle/>
        <a:p>
          <a:endParaRPr lang="en-US"/>
        </a:p>
      </dgm:t>
    </dgm:pt>
    <dgm:pt modelId="{8EF7C8EA-3856-5847-824F-80A7A2782CD6}">
      <dgm:prSet phldrT="[Text]"/>
      <dgm:spPr/>
      <dgm:t>
        <a:bodyPr/>
        <a:lstStyle/>
        <a:p>
          <a:r>
            <a:rPr lang="en-US" dirty="0"/>
            <a:t>Why</a:t>
          </a:r>
        </a:p>
      </dgm:t>
    </dgm:pt>
    <dgm:pt modelId="{B470DEA5-86A2-F546-8442-260B5B85017A}" type="parTrans" cxnId="{85885455-DCA6-6745-8E47-C8F3D49F9C1E}">
      <dgm:prSet/>
      <dgm:spPr/>
      <dgm:t>
        <a:bodyPr/>
        <a:lstStyle/>
        <a:p>
          <a:endParaRPr lang="en-US"/>
        </a:p>
      </dgm:t>
    </dgm:pt>
    <dgm:pt modelId="{78EB3E17-EB1A-134C-B08F-0A6D1D123FD4}" type="sibTrans" cxnId="{85885455-DCA6-6745-8E47-C8F3D49F9C1E}">
      <dgm:prSet/>
      <dgm:spPr/>
      <dgm:t>
        <a:bodyPr/>
        <a:lstStyle/>
        <a:p>
          <a:endParaRPr lang="en-US"/>
        </a:p>
      </dgm:t>
    </dgm:pt>
    <dgm:pt modelId="{4AAA638C-89E5-F542-B2A2-9EF4A125A7AB}">
      <dgm:prSet phldrT="[Text]"/>
      <dgm:spPr/>
      <dgm:t>
        <a:bodyPr/>
        <a:lstStyle/>
        <a:p>
          <a:r>
            <a:rPr lang="en-US" dirty="0"/>
            <a:t>Why</a:t>
          </a:r>
        </a:p>
      </dgm:t>
    </dgm:pt>
    <dgm:pt modelId="{2BF96B1D-58C4-344A-B829-801D07CF11BF}" type="parTrans" cxnId="{D2D2F33F-FD09-7840-A34D-639A1097F73E}">
      <dgm:prSet/>
      <dgm:spPr/>
      <dgm:t>
        <a:bodyPr/>
        <a:lstStyle/>
        <a:p>
          <a:endParaRPr lang="en-US"/>
        </a:p>
      </dgm:t>
    </dgm:pt>
    <dgm:pt modelId="{91E8AD93-FB64-6C4B-B530-646F71D56B36}" type="sibTrans" cxnId="{D2D2F33F-FD09-7840-A34D-639A1097F73E}">
      <dgm:prSet/>
      <dgm:spPr/>
      <dgm:t>
        <a:bodyPr/>
        <a:lstStyle/>
        <a:p>
          <a:endParaRPr lang="en-US"/>
        </a:p>
      </dgm:t>
    </dgm:pt>
    <dgm:pt modelId="{4D38172E-9722-E646-BD44-1B1FCDE4F0CB}">
      <dgm:prSet/>
      <dgm:spPr/>
      <dgm:t>
        <a:bodyPr/>
        <a:lstStyle/>
        <a:p>
          <a:r>
            <a:rPr lang="en-US" dirty="0"/>
            <a:t>Why</a:t>
          </a:r>
        </a:p>
      </dgm:t>
    </dgm:pt>
    <dgm:pt modelId="{335D7E2A-D416-6647-8B0A-E16B5B499845}" type="parTrans" cxnId="{E4BBC589-C146-B049-88CF-6D638C627410}">
      <dgm:prSet/>
      <dgm:spPr/>
      <dgm:t>
        <a:bodyPr/>
        <a:lstStyle/>
        <a:p>
          <a:endParaRPr lang="en-US"/>
        </a:p>
      </dgm:t>
    </dgm:pt>
    <dgm:pt modelId="{A9E968A9-4F4E-9047-BADC-A7CA028BE3FC}" type="sibTrans" cxnId="{E4BBC589-C146-B049-88CF-6D638C627410}">
      <dgm:prSet/>
      <dgm:spPr/>
      <dgm:t>
        <a:bodyPr/>
        <a:lstStyle/>
        <a:p>
          <a:endParaRPr lang="en-US"/>
        </a:p>
      </dgm:t>
    </dgm:pt>
    <dgm:pt modelId="{5AADBE94-A4E5-3D46-B089-9F700C285C79}">
      <dgm:prSet phldrT="[Text]"/>
      <dgm:spPr/>
      <dgm:t>
        <a:bodyPr/>
        <a:lstStyle/>
        <a:p>
          <a:r>
            <a:rPr lang="en-US" dirty="0"/>
            <a:t>The screening tool is not valid</a:t>
          </a:r>
        </a:p>
      </dgm:t>
    </dgm:pt>
    <dgm:pt modelId="{AED0A624-6236-4F44-AE8E-DB13836D266F}" type="parTrans" cxnId="{CB077991-DB0B-F94D-979A-A4377AAD0853}">
      <dgm:prSet/>
      <dgm:spPr/>
      <dgm:t>
        <a:bodyPr/>
        <a:lstStyle/>
        <a:p>
          <a:endParaRPr lang="en-US"/>
        </a:p>
      </dgm:t>
    </dgm:pt>
    <dgm:pt modelId="{E783EF7C-0E50-EC4D-B5B6-E395A990A786}" type="sibTrans" cxnId="{CB077991-DB0B-F94D-979A-A4377AAD0853}">
      <dgm:prSet/>
      <dgm:spPr/>
      <dgm:t>
        <a:bodyPr/>
        <a:lstStyle/>
        <a:p>
          <a:endParaRPr lang="en-US"/>
        </a:p>
      </dgm:t>
    </dgm:pt>
    <dgm:pt modelId="{64B02DB1-1CBF-EF48-9371-2ED1B3EB414C}">
      <dgm:prSet phldrT="[Text]"/>
      <dgm:spPr/>
      <dgm:t>
        <a:bodyPr/>
        <a:lstStyle/>
        <a:p>
          <a:r>
            <a:rPr lang="en-US"/>
            <a:t>The data system's auto scoring function does not work</a:t>
          </a:r>
          <a:endParaRPr lang="en-US" dirty="0"/>
        </a:p>
      </dgm:t>
    </dgm:pt>
    <dgm:pt modelId="{E9407165-2ECD-C24D-A51D-276C7E36CD70}" type="parTrans" cxnId="{9E8FD8DB-84BA-ED47-AEC4-BCD27D20828E}">
      <dgm:prSet/>
      <dgm:spPr/>
      <dgm:t>
        <a:bodyPr/>
        <a:lstStyle/>
        <a:p>
          <a:endParaRPr lang="en-US"/>
        </a:p>
      </dgm:t>
    </dgm:pt>
    <dgm:pt modelId="{CBE4728A-C5AD-1044-B221-909DDAC072DB}" type="sibTrans" cxnId="{9E8FD8DB-84BA-ED47-AEC4-BCD27D20828E}">
      <dgm:prSet/>
      <dgm:spPr/>
      <dgm:t>
        <a:bodyPr/>
        <a:lstStyle/>
        <a:p>
          <a:endParaRPr lang="en-US"/>
        </a:p>
      </dgm:t>
    </dgm:pt>
    <dgm:pt modelId="{E267F7E4-CBAB-B747-B4E1-5E9F1C5361DE}" type="pres">
      <dgm:prSet presAssocID="{A83AEF6C-76EA-DC45-8C77-90F8B54BCE7F}" presName="linearFlow" presStyleCnt="0">
        <dgm:presLayoutVars>
          <dgm:dir/>
          <dgm:animLvl val="lvl"/>
          <dgm:resizeHandles val="exact"/>
        </dgm:presLayoutVars>
      </dgm:prSet>
      <dgm:spPr/>
    </dgm:pt>
    <dgm:pt modelId="{780954F4-A653-EE4F-98DE-208C123CC633}" type="pres">
      <dgm:prSet presAssocID="{9E1817F8-7DCA-3F4A-B6EC-48F34C8BCBC5}" presName="composite" presStyleCnt="0"/>
      <dgm:spPr/>
    </dgm:pt>
    <dgm:pt modelId="{12EB6B5B-6648-844C-AC06-4FE8D3B305FA}" type="pres">
      <dgm:prSet presAssocID="{9E1817F8-7DCA-3F4A-B6EC-48F34C8BCBC5}" presName="parentText" presStyleLbl="alignNode1" presStyleIdx="0" presStyleCnt="5">
        <dgm:presLayoutVars>
          <dgm:chMax val="1"/>
          <dgm:bulletEnabled val="1"/>
        </dgm:presLayoutVars>
      </dgm:prSet>
      <dgm:spPr/>
    </dgm:pt>
    <dgm:pt modelId="{4F84FFCF-02A6-154E-B199-0941DDA29428}" type="pres">
      <dgm:prSet presAssocID="{9E1817F8-7DCA-3F4A-B6EC-48F34C8BCBC5}" presName="descendantText" presStyleLbl="alignAcc1" presStyleIdx="0" presStyleCnt="5">
        <dgm:presLayoutVars>
          <dgm:bulletEnabled val="1"/>
        </dgm:presLayoutVars>
      </dgm:prSet>
      <dgm:spPr/>
    </dgm:pt>
    <dgm:pt modelId="{5A99D912-4354-9E4C-BA8C-8A90FF711D61}" type="pres">
      <dgm:prSet presAssocID="{20A0D6A5-E274-0F45-ADFB-430F32D75483}" presName="sp" presStyleCnt="0"/>
      <dgm:spPr/>
    </dgm:pt>
    <dgm:pt modelId="{2C694A4D-7C5E-E648-B697-C4B53E8EE7DF}" type="pres">
      <dgm:prSet presAssocID="{6A43C668-0384-BE48-9308-F450399FCF9E}" presName="composite" presStyleCnt="0"/>
      <dgm:spPr/>
    </dgm:pt>
    <dgm:pt modelId="{17FFBEE7-CBAC-3D42-B07A-F291802AABAF}" type="pres">
      <dgm:prSet presAssocID="{6A43C668-0384-BE48-9308-F450399FCF9E}" presName="parentText" presStyleLbl="alignNode1" presStyleIdx="1" presStyleCnt="5">
        <dgm:presLayoutVars>
          <dgm:chMax val="1"/>
          <dgm:bulletEnabled val="1"/>
        </dgm:presLayoutVars>
      </dgm:prSet>
      <dgm:spPr/>
    </dgm:pt>
    <dgm:pt modelId="{94E5E0F7-7632-974B-BE72-7A38F73A740D}" type="pres">
      <dgm:prSet presAssocID="{6A43C668-0384-BE48-9308-F450399FCF9E}" presName="descendantText" presStyleLbl="alignAcc1" presStyleIdx="1" presStyleCnt="5">
        <dgm:presLayoutVars>
          <dgm:bulletEnabled val="1"/>
        </dgm:presLayoutVars>
      </dgm:prSet>
      <dgm:spPr/>
    </dgm:pt>
    <dgm:pt modelId="{833C738A-4516-0B4E-A866-FFE00272C382}" type="pres">
      <dgm:prSet presAssocID="{2550BE37-1D6A-6E4D-B0D8-84958B96518C}" presName="sp" presStyleCnt="0"/>
      <dgm:spPr/>
    </dgm:pt>
    <dgm:pt modelId="{256CED6F-6710-2941-A702-62671B6E328C}" type="pres">
      <dgm:prSet presAssocID="{8EF7C8EA-3856-5847-824F-80A7A2782CD6}" presName="composite" presStyleCnt="0"/>
      <dgm:spPr/>
    </dgm:pt>
    <dgm:pt modelId="{862C5DC7-48D9-1547-A3FB-B8688A29BA22}" type="pres">
      <dgm:prSet presAssocID="{8EF7C8EA-3856-5847-824F-80A7A2782CD6}" presName="parentText" presStyleLbl="alignNode1" presStyleIdx="2" presStyleCnt="5">
        <dgm:presLayoutVars>
          <dgm:chMax val="1"/>
          <dgm:bulletEnabled val="1"/>
        </dgm:presLayoutVars>
      </dgm:prSet>
      <dgm:spPr/>
    </dgm:pt>
    <dgm:pt modelId="{8C3B6A1D-5FA6-3B48-AB40-4D662E30AFD8}" type="pres">
      <dgm:prSet presAssocID="{8EF7C8EA-3856-5847-824F-80A7A2782CD6}" presName="descendantText" presStyleLbl="alignAcc1" presStyleIdx="2" presStyleCnt="5">
        <dgm:presLayoutVars>
          <dgm:bulletEnabled val="1"/>
        </dgm:presLayoutVars>
      </dgm:prSet>
      <dgm:spPr/>
    </dgm:pt>
    <dgm:pt modelId="{8EC14232-C453-A64F-8991-B65FB81FD1BA}" type="pres">
      <dgm:prSet presAssocID="{78EB3E17-EB1A-134C-B08F-0A6D1D123FD4}" presName="sp" presStyleCnt="0"/>
      <dgm:spPr/>
    </dgm:pt>
    <dgm:pt modelId="{1A3B380A-6E3E-F04B-B56A-CDBC8BA8672A}" type="pres">
      <dgm:prSet presAssocID="{4AAA638C-89E5-F542-B2A2-9EF4A125A7AB}" presName="composite" presStyleCnt="0"/>
      <dgm:spPr/>
    </dgm:pt>
    <dgm:pt modelId="{AC44F618-E54D-C24A-B3BA-5C0D633D21F4}" type="pres">
      <dgm:prSet presAssocID="{4AAA638C-89E5-F542-B2A2-9EF4A125A7AB}" presName="parentText" presStyleLbl="alignNode1" presStyleIdx="3" presStyleCnt="5">
        <dgm:presLayoutVars>
          <dgm:chMax val="1"/>
          <dgm:bulletEnabled val="1"/>
        </dgm:presLayoutVars>
      </dgm:prSet>
      <dgm:spPr/>
    </dgm:pt>
    <dgm:pt modelId="{B3ABCFDA-528F-714A-B225-D10B28575441}" type="pres">
      <dgm:prSet presAssocID="{4AAA638C-89E5-F542-B2A2-9EF4A125A7AB}" presName="descendantText" presStyleLbl="alignAcc1" presStyleIdx="3" presStyleCnt="5">
        <dgm:presLayoutVars>
          <dgm:bulletEnabled val="1"/>
        </dgm:presLayoutVars>
      </dgm:prSet>
      <dgm:spPr/>
    </dgm:pt>
    <dgm:pt modelId="{A764FAF8-128B-3F45-BBDA-A475BD6337B5}" type="pres">
      <dgm:prSet presAssocID="{91E8AD93-FB64-6C4B-B530-646F71D56B36}" presName="sp" presStyleCnt="0"/>
      <dgm:spPr/>
    </dgm:pt>
    <dgm:pt modelId="{30B8E6CC-53CC-8D4A-9C53-D3B7784CC3C1}" type="pres">
      <dgm:prSet presAssocID="{4D38172E-9722-E646-BD44-1B1FCDE4F0CB}" presName="composite" presStyleCnt="0"/>
      <dgm:spPr/>
    </dgm:pt>
    <dgm:pt modelId="{79E497B0-9439-8649-A635-A3D1C73E0DB2}" type="pres">
      <dgm:prSet presAssocID="{4D38172E-9722-E646-BD44-1B1FCDE4F0CB}" presName="parentText" presStyleLbl="alignNode1" presStyleIdx="4" presStyleCnt="5">
        <dgm:presLayoutVars>
          <dgm:chMax val="1"/>
          <dgm:bulletEnabled val="1"/>
        </dgm:presLayoutVars>
      </dgm:prSet>
      <dgm:spPr/>
    </dgm:pt>
    <dgm:pt modelId="{ED50E2E1-3A91-504C-B5C1-02B5E269683E}" type="pres">
      <dgm:prSet presAssocID="{4D38172E-9722-E646-BD44-1B1FCDE4F0CB}" presName="descendantText" presStyleLbl="alignAcc1" presStyleIdx="4" presStyleCnt="5">
        <dgm:presLayoutVars>
          <dgm:bulletEnabled val="1"/>
        </dgm:presLayoutVars>
      </dgm:prSet>
      <dgm:spPr/>
    </dgm:pt>
  </dgm:ptLst>
  <dgm:cxnLst>
    <dgm:cxn modelId="{DC6AC604-A3EF-1849-AFB6-1145D25EF69D}" type="presOf" srcId="{4D38172E-9722-E646-BD44-1B1FCDE4F0CB}" destId="{79E497B0-9439-8649-A635-A3D1C73E0DB2}" srcOrd="0" destOrd="0" presId="urn:microsoft.com/office/officeart/2005/8/layout/chevron2"/>
    <dgm:cxn modelId="{DF7C6505-874A-024F-AD8D-8EA3BBF740DC}" srcId="{9E1817F8-7DCA-3F4A-B6EC-48F34C8BCBC5}" destId="{A1D68B8B-7741-2843-B05F-A9B03B2447E4}" srcOrd="0" destOrd="0" parTransId="{E8A3304B-7A79-0C48-8ADE-894A184B51D0}" sibTransId="{70211FFE-B52A-B14C-858E-839B90FA06B5}"/>
    <dgm:cxn modelId="{54DF941E-37B3-854D-B00A-F2EEB38A6BD0}" type="presOf" srcId="{64B02DB1-1CBF-EF48-9371-2ED1B3EB414C}" destId="{B3ABCFDA-528F-714A-B225-D10B28575441}" srcOrd="0" destOrd="0" presId="urn:microsoft.com/office/officeart/2005/8/layout/chevron2"/>
    <dgm:cxn modelId="{CA385329-5BB7-C34F-91FE-80B9C799A8CB}" srcId="{A83AEF6C-76EA-DC45-8C77-90F8B54BCE7F}" destId="{6A43C668-0384-BE48-9308-F450399FCF9E}" srcOrd="1" destOrd="0" parTransId="{D696D129-B281-E640-B55E-D9BBA5819FAE}" sibTransId="{2550BE37-1D6A-6E4D-B0D8-84958B96518C}"/>
    <dgm:cxn modelId="{CC6ACC2F-7895-C647-8D02-B6539E2537AC}" type="presOf" srcId="{A83AEF6C-76EA-DC45-8C77-90F8B54BCE7F}" destId="{E267F7E4-CBAB-B747-B4E1-5E9F1C5361DE}" srcOrd="0" destOrd="0" presId="urn:microsoft.com/office/officeart/2005/8/layout/chevron2"/>
    <dgm:cxn modelId="{D2D2F33F-FD09-7840-A34D-639A1097F73E}" srcId="{A83AEF6C-76EA-DC45-8C77-90F8B54BCE7F}" destId="{4AAA638C-89E5-F542-B2A2-9EF4A125A7AB}" srcOrd="3" destOrd="0" parTransId="{2BF96B1D-58C4-344A-B829-801D07CF11BF}" sibTransId="{91E8AD93-FB64-6C4B-B530-646F71D56B36}"/>
    <dgm:cxn modelId="{1701EF5D-23ED-A24D-A9D0-84B8069E1753}" srcId="{A83AEF6C-76EA-DC45-8C77-90F8B54BCE7F}" destId="{9E1817F8-7DCA-3F4A-B6EC-48F34C8BCBC5}" srcOrd="0" destOrd="0" parTransId="{F0DA0E17-8126-234A-9514-37C0505DB0D8}" sibTransId="{20A0D6A5-E274-0F45-ADFB-430F32D75483}"/>
    <dgm:cxn modelId="{295CB550-8DF4-2043-97EB-D3A261067867}" type="presOf" srcId="{AEDC2E5F-5CAA-3948-89BA-B88CA47830F4}" destId="{94E5E0F7-7632-974B-BE72-7A38F73A740D}" srcOrd="0" destOrd="0" presId="urn:microsoft.com/office/officeart/2005/8/layout/chevron2"/>
    <dgm:cxn modelId="{7D55AF74-132E-D841-92FF-3F8EE7373164}" type="presOf" srcId="{4AAA638C-89E5-F542-B2A2-9EF4A125A7AB}" destId="{AC44F618-E54D-C24A-B3BA-5C0D633D21F4}" srcOrd="0" destOrd="0" presId="urn:microsoft.com/office/officeart/2005/8/layout/chevron2"/>
    <dgm:cxn modelId="{85885455-DCA6-6745-8E47-C8F3D49F9C1E}" srcId="{A83AEF6C-76EA-DC45-8C77-90F8B54BCE7F}" destId="{8EF7C8EA-3856-5847-824F-80A7A2782CD6}" srcOrd="2" destOrd="0" parTransId="{B470DEA5-86A2-F546-8442-260B5B85017A}" sibTransId="{78EB3E17-EB1A-134C-B08F-0A6D1D123FD4}"/>
    <dgm:cxn modelId="{55A16856-F2B1-A647-B582-5292B154C890}" type="presOf" srcId="{8EF7C8EA-3856-5847-824F-80A7A2782CD6}" destId="{862C5DC7-48D9-1547-A3FB-B8688A29BA22}" srcOrd="0" destOrd="0" presId="urn:microsoft.com/office/officeart/2005/8/layout/chevron2"/>
    <dgm:cxn modelId="{E4BBC589-C146-B049-88CF-6D638C627410}" srcId="{A83AEF6C-76EA-DC45-8C77-90F8B54BCE7F}" destId="{4D38172E-9722-E646-BD44-1B1FCDE4F0CB}" srcOrd="4" destOrd="0" parTransId="{335D7E2A-D416-6647-8B0A-E16B5B499845}" sibTransId="{A9E968A9-4F4E-9047-BADC-A7CA028BE3FC}"/>
    <dgm:cxn modelId="{DB093991-EAA2-454B-B023-7AE030EF36D8}" type="presOf" srcId="{5AADBE94-A4E5-3D46-B089-9F700C285C79}" destId="{8C3B6A1D-5FA6-3B48-AB40-4D662E30AFD8}" srcOrd="0" destOrd="0" presId="urn:microsoft.com/office/officeart/2005/8/layout/chevron2"/>
    <dgm:cxn modelId="{CB077991-DB0B-F94D-979A-A4377AAD0853}" srcId="{8EF7C8EA-3856-5847-824F-80A7A2782CD6}" destId="{5AADBE94-A4E5-3D46-B089-9F700C285C79}" srcOrd="0" destOrd="0" parTransId="{AED0A624-6236-4F44-AE8E-DB13836D266F}" sibTransId="{E783EF7C-0E50-EC4D-B5B6-E395A990A786}"/>
    <dgm:cxn modelId="{60DA5FA3-45FE-374C-B0C1-7121A251C5A5}" srcId="{6A43C668-0384-BE48-9308-F450399FCF9E}" destId="{AEDC2E5F-5CAA-3948-89BA-B88CA47830F4}" srcOrd="0" destOrd="0" parTransId="{1B0E29B4-A5D6-9D40-B05E-9FE9E7E90352}" sibTransId="{8BFD78C8-5D24-F445-84A6-672E530DAFBD}"/>
    <dgm:cxn modelId="{CD02FBC2-6C8B-C44D-B814-1F0294CC8ACA}" type="presOf" srcId="{9E1817F8-7DCA-3F4A-B6EC-48F34C8BCBC5}" destId="{12EB6B5B-6648-844C-AC06-4FE8D3B305FA}" srcOrd="0" destOrd="0" presId="urn:microsoft.com/office/officeart/2005/8/layout/chevron2"/>
    <dgm:cxn modelId="{517483D0-0591-294A-8085-B0AA76863DFD}" type="presOf" srcId="{A1D68B8B-7741-2843-B05F-A9B03B2447E4}" destId="{4F84FFCF-02A6-154E-B199-0941DDA29428}" srcOrd="0" destOrd="0" presId="urn:microsoft.com/office/officeart/2005/8/layout/chevron2"/>
    <dgm:cxn modelId="{9E8FD8DB-84BA-ED47-AEC4-BCD27D20828E}" srcId="{4AAA638C-89E5-F542-B2A2-9EF4A125A7AB}" destId="{64B02DB1-1CBF-EF48-9371-2ED1B3EB414C}" srcOrd="0" destOrd="0" parTransId="{E9407165-2ECD-C24D-A51D-276C7E36CD70}" sibTransId="{CBE4728A-C5AD-1044-B221-909DDAC072DB}"/>
    <dgm:cxn modelId="{52ABD8F5-B055-344A-9480-E85D53CB4890}" type="presOf" srcId="{6A43C668-0384-BE48-9308-F450399FCF9E}" destId="{17FFBEE7-CBAC-3D42-B07A-F291802AABAF}" srcOrd="0" destOrd="0" presId="urn:microsoft.com/office/officeart/2005/8/layout/chevron2"/>
    <dgm:cxn modelId="{1019F7F0-DC6F-6B4F-8C33-355F62B8F681}" type="presParOf" srcId="{E267F7E4-CBAB-B747-B4E1-5E9F1C5361DE}" destId="{780954F4-A653-EE4F-98DE-208C123CC633}" srcOrd="0" destOrd="0" presId="urn:microsoft.com/office/officeart/2005/8/layout/chevron2"/>
    <dgm:cxn modelId="{EFF30DBC-0B9E-1143-A148-4DA4C6318493}" type="presParOf" srcId="{780954F4-A653-EE4F-98DE-208C123CC633}" destId="{12EB6B5B-6648-844C-AC06-4FE8D3B305FA}" srcOrd="0" destOrd="0" presId="urn:microsoft.com/office/officeart/2005/8/layout/chevron2"/>
    <dgm:cxn modelId="{E3E81D49-E5A1-0D47-B898-795BFD512511}" type="presParOf" srcId="{780954F4-A653-EE4F-98DE-208C123CC633}" destId="{4F84FFCF-02A6-154E-B199-0941DDA29428}" srcOrd="1" destOrd="0" presId="urn:microsoft.com/office/officeart/2005/8/layout/chevron2"/>
    <dgm:cxn modelId="{B4A80ED5-AB9C-7E4B-AC57-6CE025052032}" type="presParOf" srcId="{E267F7E4-CBAB-B747-B4E1-5E9F1C5361DE}" destId="{5A99D912-4354-9E4C-BA8C-8A90FF711D61}" srcOrd="1" destOrd="0" presId="urn:microsoft.com/office/officeart/2005/8/layout/chevron2"/>
    <dgm:cxn modelId="{4E8D5C2A-9A9E-CA4D-B180-DAB8F516B1AF}" type="presParOf" srcId="{E267F7E4-CBAB-B747-B4E1-5E9F1C5361DE}" destId="{2C694A4D-7C5E-E648-B697-C4B53E8EE7DF}" srcOrd="2" destOrd="0" presId="urn:microsoft.com/office/officeart/2005/8/layout/chevron2"/>
    <dgm:cxn modelId="{CC415F04-0F29-6445-8D38-5C8435A79C88}" type="presParOf" srcId="{2C694A4D-7C5E-E648-B697-C4B53E8EE7DF}" destId="{17FFBEE7-CBAC-3D42-B07A-F291802AABAF}" srcOrd="0" destOrd="0" presId="urn:microsoft.com/office/officeart/2005/8/layout/chevron2"/>
    <dgm:cxn modelId="{6FC6AD10-700D-434D-9443-3E973036D4F5}" type="presParOf" srcId="{2C694A4D-7C5E-E648-B697-C4B53E8EE7DF}" destId="{94E5E0F7-7632-974B-BE72-7A38F73A740D}" srcOrd="1" destOrd="0" presId="urn:microsoft.com/office/officeart/2005/8/layout/chevron2"/>
    <dgm:cxn modelId="{B8FFAE55-2625-4F48-836C-2E3692748B8A}" type="presParOf" srcId="{E267F7E4-CBAB-B747-B4E1-5E9F1C5361DE}" destId="{833C738A-4516-0B4E-A866-FFE00272C382}" srcOrd="3" destOrd="0" presId="urn:microsoft.com/office/officeart/2005/8/layout/chevron2"/>
    <dgm:cxn modelId="{72CEFD7A-880B-6649-B242-7D1F79D0601A}" type="presParOf" srcId="{E267F7E4-CBAB-B747-B4E1-5E9F1C5361DE}" destId="{256CED6F-6710-2941-A702-62671B6E328C}" srcOrd="4" destOrd="0" presId="urn:microsoft.com/office/officeart/2005/8/layout/chevron2"/>
    <dgm:cxn modelId="{E318D067-FD38-C74B-A2FA-0CE17C42FC29}" type="presParOf" srcId="{256CED6F-6710-2941-A702-62671B6E328C}" destId="{862C5DC7-48D9-1547-A3FB-B8688A29BA22}" srcOrd="0" destOrd="0" presId="urn:microsoft.com/office/officeart/2005/8/layout/chevron2"/>
    <dgm:cxn modelId="{A26F5FA3-67EF-E146-A894-75A432C11179}" type="presParOf" srcId="{256CED6F-6710-2941-A702-62671B6E328C}" destId="{8C3B6A1D-5FA6-3B48-AB40-4D662E30AFD8}" srcOrd="1" destOrd="0" presId="urn:microsoft.com/office/officeart/2005/8/layout/chevron2"/>
    <dgm:cxn modelId="{C3FD240C-E282-774E-A57B-4977C5EFD541}" type="presParOf" srcId="{E267F7E4-CBAB-B747-B4E1-5E9F1C5361DE}" destId="{8EC14232-C453-A64F-8991-B65FB81FD1BA}" srcOrd="5" destOrd="0" presId="urn:microsoft.com/office/officeart/2005/8/layout/chevron2"/>
    <dgm:cxn modelId="{4F6A0A6E-2CC4-3A47-83A5-6A3ACD53A02B}" type="presParOf" srcId="{E267F7E4-CBAB-B747-B4E1-5E9F1C5361DE}" destId="{1A3B380A-6E3E-F04B-B56A-CDBC8BA8672A}" srcOrd="6" destOrd="0" presId="urn:microsoft.com/office/officeart/2005/8/layout/chevron2"/>
    <dgm:cxn modelId="{C328ABAC-5959-F048-B79C-1EF2205D6D5A}" type="presParOf" srcId="{1A3B380A-6E3E-F04B-B56A-CDBC8BA8672A}" destId="{AC44F618-E54D-C24A-B3BA-5C0D633D21F4}" srcOrd="0" destOrd="0" presId="urn:microsoft.com/office/officeart/2005/8/layout/chevron2"/>
    <dgm:cxn modelId="{D059287F-D07D-B84C-A013-42544A50DBA4}" type="presParOf" srcId="{1A3B380A-6E3E-F04B-B56A-CDBC8BA8672A}" destId="{B3ABCFDA-528F-714A-B225-D10B28575441}" srcOrd="1" destOrd="0" presId="urn:microsoft.com/office/officeart/2005/8/layout/chevron2"/>
    <dgm:cxn modelId="{FCDECCC3-006F-DA44-9FDE-32DC47B0CA00}" type="presParOf" srcId="{E267F7E4-CBAB-B747-B4E1-5E9F1C5361DE}" destId="{A764FAF8-128B-3F45-BBDA-A475BD6337B5}" srcOrd="7" destOrd="0" presId="urn:microsoft.com/office/officeart/2005/8/layout/chevron2"/>
    <dgm:cxn modelId="{0F1410E4-889B-C742-9D58-706064D81DC7}" type="presParOf" srcId="{E267F7E4-CBAB-B747-B4E1-5E9F1C5361DE}" destId="{30B8E6CC-53CC-8D4A-9C53-D3B7784CC3C1}" srcOrd="8" destOrd="0" presId="urn:microsoft.com/office/officeart/2005/8/layout/chevron2"/>
    <dgm:cxn modelId="{859630C7-0BD9-A548-B6DF-BAD1C313FB17}" type="presParOf" srcId="{30B8E6CC-53CC-8D4A-9C53-D3B7784CC3C1}" destId="{79E497B0-9439-8649-A635-A3D1C73E0DB2}" srcOrd="0" destOrd="0" presId="urn:microsoft.com/office/officeart/2005/8/layout/chevron2"/>
    <dgm:cxn modelId="{97EC94B8-C811-7543-8349-BD47AB9B4127}" type="presParOf" srcId="{30B8E6CC-53CC-8D4A-9C53-D3B7784CC3C1}" destId="{ED50E2E1-3A91-504C-B5C1-02B5E269683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991449A-1111-416A-A574-1BD592510F0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F31BDE16-DB2A-4707-A4B8-736799664F9A}">
      <dgm:prSet phldrT="[Text]" phldr="0"/>
      <dgm:spPr>
        <a:solidFill>
          <a:srgbClr val="5767B4"/>
        </a:solidFill>
      </dgm:spPr>
      <dgm:t>
        <a:bodyPr/>
        <a:lstStyle/>
        <a:p>
          <a:pPr rtl="0"/>
          <a:r>
            <a:rPr lang="en-US" dirty="0">
              <a:latin typeface="Calibri"/>
            </a:rPr>
            <a:t>5 Whys</a:t>
          </a:r>
          <a:endParaRPr lang="en-US" dirty="0"/>
        </a:p>
      </dgm:t>
    </dgm:pt>
    <dgm:pt modelId="{2AD1E849-DFA4-42F8-81AB-9F51F5A1B1ED}" type="parTrans" cxnId="{8C350795-CACF-499F-92F4-03D2E4A1520E}">
      <dgm:prSet/>
      <dgm:spPr/>
      <dgm:t>
        <a:bodyPr/>
        <a:lstStyle/>
        <a:p>
          <a:endParaRPr lang="en-US"/>
        </a:p>
      </dgm:t>
    </dgm:pt>
    <dgm:pt modelId="{9A9E3FA3-323E-45E3-9B8B-5A423426298E}" type="sibTrans" cxnId="{8C350795-CACF-499F-92F4-03D2E4A1520E}">
      <dgm:prSet/>
      <dgm:spPr/>
      <dgm:t>
        <a:bodyPr/>
        <a:lstStyle/>
        <a:p>
          <a:endParaRPr lang="en-US"/>
        </a:p>
      </dgm:t>
    </dgm:pt>
    <dgm:pt modelId="{B1A602CB-828D-4D2D-8F66-3FC41C0DC42B}">
      <dgm:prSet phldrT="[Text]" phldr="0"/>
      <dgm:spPr>
        <a:solidFill>
          <a:srgbClr val="D1D4E5">
            <a:alpha val="90000"/>
          </a:srgbClr>
        </a:solidFill>
      </dgm:spPr>
      <dgm:t>
        <a:bodyPr/>
        <a:lstStyle/>
        <a:p>
          <a:pPr rtl="0"/>
          <a:r>
            <a:rPr lang="en-US" dirty="0">
              <a:latin typeface="Calibri"/>
            </a:rPr>
            <a:t>The team asks the first why question (such as "why is this happening?") </a:t>
          </a:r>
          <a:endParaRPr lang="en-US" dirty="0"/>
        </a:p>
      </dgm:t>
    </dgm:pt>
    <dgm:pt modelId="{AC8FAE4A-4B26-48FC-ACAB-40F9A995429A}" type="parTrans" cxnId="{894F4E28-E696-4E4F-A41D-8B93CC550D88}">
      <dgm:prSet/>
      <dgm:spPr/>
      <dgm:t>
        <a:bodyPr/>
        <a:lstStyle/>
        <a:p>
          <a:endParaRPr lang="en-US"/>
        </a:p>
      </dgm:t>
    </dgm:pt>
    <dgm:pt modelId="{6EEB6417-897B-4A05-8C48-CF344B73C13C}" type="sibTrans" cxnId="{894F4E28-E696-4E4F-A41D-8B93CC550D88}">
      <dgm:prSet/>
      <dgm:spPr/>
      <dgm:t>
        <a:bodyPr/>
        <a:lstStyle/>
        <a:p>
          <a:endParaRPr lang="en-US"/>
        </a:p>
      </dgm:t>
    </dgm:pt>
    <dgm:pt modelId="{266F7DCF-0EAE-4F34-8AAD-119EC3C14ED7}">
      <dgm:prSet phldrT="[Text]" phldr="0"/>
      <dgm:spPr>
        <a:solidFill>
          <a:srgbClr val="D1D4E5">
            <a:alpha val="90000"/>
          </a:srgbClr>
        </a:solidFill>
      </dgm:spPr>
      <dgm:t>
        <a:bodyPr/>
        <a:lstStyle/>
        <a:p>
          <a:pPr rtl="0"/>
          <a:r>
            <a:rPr lang="en-US" dirty="0">
              <a:latin typeface="Calibri"/>
            </a:rPr>
            <a:t>The questions (can be more or less than 5) become more and more detailed until the last response represents the root cause</a:t>
          </a:r>
          <a:endParaRPr lang="en-US" dirty="0"/>
        </a:p>
      </dgm:t>
    </dgm:pt>
    <dgm:pt modelId="{E6712499-4480-4D9B-823F-529F2D0B12CD}" type="sibTrans" cxnId="{AF755D88-ADA6-43B2-87BC-32E769D9FF53}">
      <dgm:prSet/>
      <dgm:spPr/>
      <dgm:t>
        <a:bodyPr/>
        <a:lstStyle/>
        <a:p>
          <a:endParaRPr lang="en-US"/>
        </a:p>
      </dgm:t>
    </dgm:pt>
    <dgm:pt modelId="{89078821-381C-4211-9DA5-B070F1AC53B5}" type="parTrans" cxnId="{AF755D88-ADA6-43B2-87BC-32E769D9FF53}">
      <dgm:prSet/>
      <dgm:spPr/>
      <dgm:t>
        <a:bodyPr/>
        <a:lstStyle/>
        <a:p>
          <a:endParaRPr lang="en-US"/>
        </a:p>
      </dgm:t>
    </dgm:pt>
    <dgm:pt modelId="{BC56EF13-CED3-47EE-8416-BF01FB24B9FE}" type="pres">
      <dgm:prSet presAssocID="{5991449A-1111-416A-A574-1BD592510F01}" presName="Name0" presStyleCnt="0">
        <dgm:presLayoutVars>
          <dgm:dir/>
          <dgm:animLvl val="lvl"/>
          <dgm:resizeHandles val="exact"/>
        </dgm:presLayoutVars>
      </dgm:prSet>
      <dgm:spPr/>
    </dgm:pt>
    <dgm:pt modelId="{F651881D-D799-43FA-95D1-3C21FDF2F721}" type="pres">
      <dgm:prSet presAssocID="{F31BDE16-DB2A-4707-A4B8-736799664F9A}" presName="composite" presStyleCnt="0"/>
      <dgm:spPr/>
    </dgm:pt>
    <dgm:pt modelId="{860B8833-E8AA-4468-8056-5A77E23B09B4}" type="pres">
      <dgm:prSet presAssocID="{F31BDE16-DB2A-4707-A4B8-736799664F9A}" presName="parTx" presStyleLbl="alignNode1" presStyleIdx="0" presStyleCnt="1">
        <dgm:presLayoutVars>
          <dgm:chMax val="0"/>
          <dgm:chPref val="0"/>
          <dgm:bulletEnabled val="1"/>
        </dgm:presLayoutVars>
      </dgm:prSet>
      <dgm:spPr/>
    </dgm:pt>
    <dgm:pt modelId="{2302ED05-1831-4FB5-B17C-F282866220E3}" type="pres">
      <dgm:prSet presAssocID="{F31BDE16-DB2A-4707-A4B8-736799664F9A}" presName="desTx" presStyleLbl="alignAccFollowNode1" presStyleIdx="0" presStyleCnt="1">
        <dgm:presLayoutVars>
          <dgm:bulletEnabled val="1"/>
        </dgm:presLayoutVars>
      </dgm:prSet>
      <dgm:spPr/>
    </dgm:pt>
  </dgm:ptLst>
  <dgm:cxnLst>
    <dgm:cxn modelId="{894F4E28-E696-4E4F-A41D-8B93CC550D88}" srcId="{F31BDE16-DB2A-4707-A4B8-736799664F9A}" destId="{B1A602CB-828D-4D2D-8F66-3FC41C0DC42B}" srcOrd="0" destOrd="0" parTransId="{AC8FAE4A-4B26-48FC-ACAB-40F9A995429A}" sibTransId="{6EEB6417-897B-4A05-8C48-CF344B73C13C}"/>
    <dgm:cxn modelId="{72DD8F2E-89C6-489E-8F96-4EE0A9D70E36}" type="presOf" srcId="{B1A602CB-828D-4D2D-8F66-3FC41C0DC42B}" destId="{2302ED05-1831-4FB5-B17C-F282866220E3}" srcOrd="0" destOrd="0" presId="urn:microsoft.com/office/officeart/2005/8/layout/hList1"/>
    <dgm:cxn modelId="{4F39B684-8A22-4406-B494-F0D07609D26B}" type="presOf" srcId="{266F7DCF-0EAE-4F34-8AAD-119EC3C14ED7}" destId="{2302ED05-1831-4FB5-B17C-F282866220E3}" srcOrd="0" destOrd="1" presId="urn:microsoft.com/office/officeart/2005/8/layout/hList1"/>
    <dgm:cxn modelId="{AF755D88-ADA6-43B2-87BC-32E769D9FF53}" srcId="{F31BDE16-DB2A-4707-A4B8-736799664F9A}" destId="{266F7DCF-0EAE-4F34-8AAD-119EC3C14ED7}" srcOrd="1" destOrd="0" parTransId="{89078821-381C-4211-9DA5-B070F1AC53B5}" sibTransId="{E6712499-4480-4D9B-823F-529F2D0B12CD}"/>
    <dgm:cxn modelId="{ABAE098E-B691-4761-9073-2F44C2BEE017}" type="presOf" srcId="{F31BDE16-DB2A-4707-A4B8-736799664F9A}" destId="{860B8833-E8AA-4468-8056-5A77E23B09B4}" srcOrd="0" destOrd="0" presId="urn:microsoft.com/office/officeart/2005/8/layout/hList1"/>
    <dgm:cxn modelId="{8C350795-CACF-499F-92F4-03D2E4A1520E}" srcId="{5991449A-1111-416A-A574-1BD592510F01}" destId="{F31BDE16-DB2A-4707-A4B8-736799664F9A}" srcOrd="0" destOrd="0" parTransId="{2AD1E849-DFA4-42F8-81AB-9F51F5A1B1ED}" sibTransId="{9A9E3FA3-323E-45E3-9B8B-5A423426298E}"/>
    <dgm:cxn modelId="{8BC891DD-4DF6-4ADF-8404-6B795CB3E999}" type="presOf" srcId="{5991449A-1111-416A-A574-1BD592510F01}" destId="{BC56EF13-CED3-47EE-8416-BF01FB24B9FE}" srcOrd="0" destOrd="0" presId="urn:microsoft.com/office/officeart/2005/8/layout/hList1"/>
    <dgm:cxn modelId="{C2607273-1B08-46F9-ACF2-7303423A965E}" type="presParOf" srcId="{BC56EF13-CED3-47EE-8416-BF01FB24B9FE}" destId="{F651881D-D799-43FA-95D1-3C21FDF2F721}" srcOrd="0" destOrd="0" presId="urn:microsoft.com/office/officeart/2005/8/layout/hList1"/>
    <dgm:cxn modelId="{4AD53F7A-8E94-4E2E-9B5D-F3294BAE5A77}" type="presParOf" srcId="{F651881D-D799-43FA-95D1-3C21FDF2F721}" destId="{860B8833-E8AA-4468-8056-5A77E23B09B4}" srcOrd="0" destOrd="0" presId="urn:microsoft.com/office/officeart/2005/8/layout/hList1"/>
    <dgm:cxn modelId="{A208EAE7-91C0-4050-B130-E69AB67DF8DE}" type="presParOf" srcId="{F651881D-D799-43FA-95D1-3C21FDF2F721}" destId="{2302ED05-1831-4FB5-B17C-F282866220E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91449A-1111-416A-A574-1BD592510F0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B50B1665-1A78-4DD8-BD8D-185E1769C3DE}">
      <dgm:prSet phldrT="[Text]" phldr="0"/>
      <dgm:spPr>
        <a:solidFill>
          <a:srgbClr val="4BACC6"/>
        </a:solidFill>
        <a:ln>
          <a:solidFill>
            <a:schemeClr val="accent5"/>
          </a:solidFill>
        </a:ln>
      </dgm:spPr>
      <dgm:t>
        <a:bodyPr/>
        <a:lstStyle/>
        <a:p>
          <a:pPr rtl="0"/>
          <a:r>
            <a:rPr lang="en-US">
              <a:latin typeface="Calibri"/>
            </a:rPr>
            <a:t>Fishbone diagram</a:t>
          </a:r>
          <a:endParaRPr lang="en-US"/>
        </a:p>
      </dgm:t>
    </dgm:pt>
    <dgm:pt modelId="{1BF0FF0C-2B95-4E84-883E-AC43BA7583DA}" type="parTrans" cxnId="{5633E811-BBAE-4BA6-A7DD-7D610A78C37D}">
      <dgm:prSet/>
      <dgm:spPr/>
      <dgm:t>
        <a:bodyPr/>
        <a:lstStyle/>
        <a:p>
          <a:endParaRPr lang="en-US"/>
        </a:p>
      </dgm:t>
    </dgm:pt>
    <dgm:pt modelId="{42B9C427-319D-4D3A-B960-3510A786A735}" type="sibTrans" cxnId="{5633E811-BBAE-4BA6-A7DD-7D610A78C37D}">
      <dgm:prSet/>
      <dgm:spPr/>
      <dgm:t>
        <a:bodyPr/>
        <a:lstStyle/>
        <a:p>
          <a:endParaRPr lang="en-US"/>
        </a:p>
      </dgm:t>
    </dgm:pt>
    <dgm:pt modelId="{B4DD80C3-F2BB-495C-BF70-8FDEC370C361}">
      <dgm:prSet phldrT="[Text]" phldr="0"/>
      <dgm:spPr>
        <a:solidFill>
          <a:srgbClr val="D0E3EA">
            <a:alpha val="90000"/>
          </a:srgbClr>
        </a:solidFill>
        <a:ln>
          <a:solidFill>
            <a:srgbClr val="D0E3EA">
              <a:alpha val="90000"/>
            </a:srgbClr>
          </a:solidFill>
        </a:ln>
      </dgm:spPr>
      <dgm:t>
        <a:bodyPr/>
        <a:lstStyle/>
        <a:p>
          <a:pPr rtl="0"/>
          <a:r>
            <a:rPr lang="en-US" dirty="0">
              <a:latin typeface="Calibri"/>
            </a:rPr>
            <a:t>Provides a visual representation of the possible root causes</a:t>
          </a:r>
          <a:endParaRPr lang="en-US" dirty="0"/>
        </a:p>
      </dgm:t>
    </dgm:pt>
    <dgm:pt modelId="{B2EA5587-6875-4102-97E7-3BF9BD52F4CA}" type="parTrans" cxnId="{F29833FF-54F3-4671-8626-494548853622}">
      <dgm:prSet/>
      <dgm:spPr/>
      <dgm:t>
        <a:bodyPr/>
        <a:lstStyle/>
        <a:p>
          <a:endParaRPr lang="en-US"/>
        </a:p>
      </dgm:t>
    </dgm:pt>
    <dgm:pt modelId="{2175AA7D-2B1E-4A6F-B32A-ED1A33ACBC09}" type="sibTrans" cxnId="{F29833FF-54F3-4671-8626-494548853622}">
      <dgm:prSet/>
      <dgm:spPr/>
      <dgm:t>
        <a:bodyPr/>
        <a:lstStyle/>
        <a:p>
          <a:endParaRPr lang="en-US"/>
        </a:p>
      </dgm:t>
    </dgm:pt>
    <dgm:pt modelId="{3E95F2F0-B17B-4899-BBE4-BE8A49FE5FBC}">
      <dgm:prSet phldrT="[Text]" phldr="0"/>
      <dgm:spPr>
        <a:solidFill>
          <a:srgbClr val="D0E3EA">
            <a:alpha val="90000"/>
          </a:srgbClr>
        </a:solidFill>
        <a:ln>
          <a:solidFill>
            <a:srgbClr val="D0E3EA">
              <a:alpha val="90000"/>
            </a:srgbClr>
          </a:solidFill>
        </a:ln>
      </dgm:spPr>
      <dgm:t>
        <a:bodyPr/>
        <a:lstStyle/>
        <a:p>
          <a:pPr rtl="0"/>
          <a:r>
            <a:rPr lang="en-US" dirty="0">
              <a:latin typeface="Calibri"/>
            </a:rPr>
            <a:t>Includes the head (primary issue), spine (connects the ribs), ribs (major categories where root causes of the issue are organized), and lines (connect to the ribs that are root causes associated with the ribs categories)</a:t>
          </a:r>
          <a:endParaRPr lang="en-US" dirty="0"/>
        </a:p>
      </dgm:t>
    </dgm:pt>
    <dgm:pt modelId="{636059E8-F1C8-4BFE-AA2C-3935260637AE}" type="parTrans" cxnId="{BA7DAC50-B5D4-4597-903A-67469D0427B6}">
      <dgm:prSet/>
      <dgm:spPr/>
      <dgm:t>
        <a:bodyPr/>
        <a:lstStyle/>
        <a:p>
          <a:endParaRPr lang="en-US"/>
        </a:p>
      </dgm:t>
    </dgm:pt>
    <dgm:pt modelId="{E3E6225E-EABB-459B-9AED-A0FCF1AFC9ED}" type="sibTrans" cxnId="{BA7DAC50-B5D4-4597-903A-67469D0427B6}">
      <dgm:prSet/>
      <dgm:spPr/>
      <dgm:t>
        <a:bodyPr/>
        <a:lstStyle/>
        <a:p>
          <a:endParaRPr lang="en-US"/>
        </a:p>
      </dgm:t>
    </dgm:pt>
    <dgm:pt modelId="{BC56EF13-CED3-47EE-8416-BF01FB24B9FE}" type="pres">
      <dgm:prSet presAssocID="{5991449A-1111-416A-A574-1BD592510F01}" presName="Name0" presStyleCnt="0">
        <dgm:presLayoutVars>
          <dgm:dir/>
          <dgm:animLvl val="lvl"/>
          <dgm:resizeHandles val="exact"/>
        </dgm:presLayoutVars>
      </dgm:prSet>
      <dgm:spPr/>
    </dgm:pt>
    <dgm:pt modelId="{3D998D67-1278-4439-8C86-6BB8A068A38D}" type="pres">
      <dgm:prSet presAssocID="{B50B1665-1A78-4DD8-BD8D-185E1769C3DE}" presName="composite" presStyleCnt="0"/>
      <dgm:spPr/>
    </dgm:pt>
    <dgm:pt modelId="{E173FE8F-0503-4322-A362-557CA584F558}" type="pres">
      <dgm:prSet presAssocID="{B50B1665-1A78-4DD8-BD8D-185E1769C3DE}" presName="parTx" presStyleLbl="alignNode1" presStyleIdx="0" presStyleCnt="1">
        <dgm:presLayoutVars>
          <dgm:chMax val="0"/>
          <dgm:chPref val="0"/>
          <dgm:bulletEnabled val="1"/>
        </dgm:presLayoutVars>
      </dgm:prSet>
      <dgm:spPr/>
    </dgm:pt>
    <dgm:pt modelId="{F9F06F25-BE65-4981-AF82-166B8D394A0B}" type="pres">
      <dgm:prSet presAssocID="{B50B1665-1A78-4DD8-BD8D-185E1769C3DE}" presName="desTx" presStyleLbl="alignAccFollowNode1" presStyleIdx="0" presStyleCnt="1">
        <dgm:presLayoutVars>
          <dgm:bulletEnabled val="1"/>
        </dgm:presLayoutVars>
      </dgm:prSet>
      <dgm:spPr/>
    </dgm:pt>
  </dgm:ptLst>
  <dgm:cxnLst>
    <dgm:cxn modelId="{A731DD08-8B21-468F-B52D-B203D0C6A0A0}" type="presOf" srcId="{B4DD80C3-F2BB-495C-BF70-8FDEC370C361}" destId="{F9F06F25-BE65-4981-AF82-166B8D394A0B}" srcOrd="0" destOrd="0" presId="urn:microsoft.com/office/officeart/2005/8/layout/hList1"/>
    <dgm:cxn modelId="{5633E811-BBAE-4BA6-A7DD-7D610A78C37D}" srcId="{5991449A-1111-416A-A574-1BD592510F01}" destId="{B50B1665-1A78-4DD8-BD8D-185E1769C3DE}" srcOrd="0" destOrd="0" parTransId="{1BF0FF0C-2B95-4E84-883E-AC43BA7583DA}" sibTransId="{42B9C427-319D-4D3A-B960-3510A786A735}"/>
    <dgm:cxn modelId="{E8AA8535-DA4F-4355-8CD5-5F73B00252E1}" type="presOf" srcId="{3E95F2F0-B17B-4899-BBE4-BE8A49FE5FBC}" destId="{F9F06F25-BE65-4981-AF82-166B8D394A0B}" srcOrd="0" destOrd="1" presId="urn:microsoft.com/office/officeart/2005/8/layout/hList1"/>
    <dgm:cxn modelId="{B694286F-0FAF-403C-A422-8E329842C1E4}" type="presOf" srcId="{B50B1665-1A78-4DD8-BD8D-185E1769C3DE}" destId="{E173FE8F-0503-4322-A362-557CA584F558}" srcOrd="0" destOrd="0" presId="urn:microsoft.com/office/officeart/2005/8/layout/hList1"/>
    <dgm:cxn modelId="{BA7DAC50-B5D4-4597-903A-67469D0427B6}" srcId="{B50B1665-1A78-4DD8-BD8D-185E1769C3DE}" destId="{3E95F2F0-B17B-4899-BBE4-BE8A49FE5FBC}" srcOrd="1" destOrd="0" parTransId="{636059E8-F1C8-4BFE-AA2C-3935260637AE}" sibTransId="{E3E6225E-EABB-459B-9AED-A0FCF1AFC9ED}"/>
    <dgm:cxn modelId="{8BC891DD-4DF6-4ADF-8404-6B795CB3E999}" type="presOf" srcId="{5991449A-1111-416A-A574-1BD592510F01}" destId="{BC56EF13-CED3-47EE-8416-BF01FB24B9FE}" srcOrd="0" destOrd="0" presId="urn:microsoft.com/office/officeart/2005/8/layout/hList1"/>
    <dgm:cxn modelId="{F29833FF-54F3-4671-8626-494548853622}" srcId="{B50B1665-1A78-4DD8-BD8D-185E1769C3DE}" destId="{B4DD80C3-F2BB-495C-BF70-8FDEC370C361}" srcOrd="0" destOrd="0" parTransId="{B2EA5587-6875-4102-97E7-3BF9BD52F4CA}" sibTransId="{2175AA7D-2B1E-4A6F-B32A-ED1A33ACBC09}"/>
    <dgm:cxn modelId="{F0BBE134-ACD4-454F-9CE0-DC1C4606DD80}" type="presParOf" srcId="{BC56EF13-CED3-47EE-8416-BF01FB24B9FE}" destId="{3D998D67-1278-4439-8C86-6BB8A068A38D}" srcOrd="0" destOrd="0" presId="urn:microsoft.com/office/officeart/2005/8/layout/hList1"/>
    <dgm:cxn modelId="{ACA92EC2-51BE-41A8-9579-133A72BEA1A9}" type="presParOf" srcId="{3D998D67-1278-4439-8C86-6BB8A068A38D}" destId="{E173FE8F-0503-4322-A362-557CA584F558}" srcOrd="0" destOrd="0" presId="urn:microsoft.com/office/officeart/2005/8/layout/hList1"/>
    <dgm:cxn modelId="{AED46C68-0936-4819-9871-FB3023C50858}" type="presParOf" srcId="{3D998D67-1278-4439-8C86-6BB8A068A38D}" destId="{F9F06F25-BE65-4981-AF82-166B8D394A0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1F1D44-F97E-7F4A-8EF8-285AC276E7A9}" type="doc">
      <dgm:prSet loTypeId="urn:microsoft.com/office/officeart/2005/8/layout/pyramid2" loCatId="" qsTypeId="urn:microsoft.com/office/officeart/2005/8/quickstyle/simple1" qsCatId="simple" csTypeId="urn:microsoft.com/office/officeart/2005/8/colors/accent1_4" csCatId="accent1" phldr="1"/>
      <dgm:spPr/>
    </dgm:pt>
    <dgm:pt modelId="{62008159-9B08-9D4B-AB2F-A28ECAE1F416}">
      <dgm:prSet phldrT="[Text]"/>
      <dgm:spPr>
        <a:solidFill>
          <a:schemeClr val="tx2">
            <a:alpha val="90000"/>
          </a:schemeClr>
        </a:solidFill>
      </dgm:spPr>
      <dgm:t>
        <a:bodyPr/>
        <a:lstStyle/>
        <a:p>
          <a:r>
            <a:rPr lang="en-US" b="1">
              <a:solidFill>
                <a:schemeClr val="bg1"/>
              </a:solidFill>
            </a:rPr>
            <a:t>Specific</a:t>
          </a:r>
        </a:p>
      </dgm:t>
    </dgm:pt>
    <dgm:pt modelId="{89FAA458-00BB-FE41-B3D8-A35C253EFAE6}" type="parTrans" cxnId="{DE58AE36-7BB1-7D43-AA91-B26655CD5641}">
      <dgm:prSet/>
      <dgm:spPr/>
      <dgm:t>
        <a:bodyPr/>
        <a:lstStyle/>
        <a:p>
          <a:endParaRPr lang="en-US"/>
        </a:p>
      </dgm:t>
    </dgm:pt>
    <dgm:pt modelId="{C79858BD-857A-E742-9D61-38CD2E0DE96C}" type="sibTrans" cxnId="{DE58AE36-7BB1-7D43-AA91-B26655CD5641}">
      <dgm:prSet/>
      <dgm:spPr/>
      <dgm:t>
        <a:bodyPr/>
        <a:lstStyle/>
        <a:p>
          <a:endParaRPr lang="en-US"/>
        </a:p>
      </dgm:t>
    </dgm:pt>
    <dgm:pt modelId="{1AD734A1-A9F4-3F43-A9D0-4FABA4DC282A}">
      <dgm:prSet phldrT="[Text]"/>
      <dgm:spPr/>
      <dgm:t>
        <a:bodyPr/>
        <a:lstStyle/>
        <a:p>
          <a:r>
            <a:rPr lang="en-US" b="1"/>
            <a:t>Attainable</a:t>
          </a:r>
        </a:p>
      </dgm:t>
    </dgm:pt>
    <dgm:pt modelId="{C638A1D5-6C83-E746-B7D5-9B67F045D6BE}" type="parTrans" cxnId="{BE3D093F-8DB0-3943-BA4E-9ECA22DEE1F4}">
      <dgm:prSet/>
      <dgm:spPr/>
      <dgm:t>
        <a:bodyPr/>
        <a:lstStyle/>
        <a:p>
          <a:endParaRPr lang="en-US"/>
        </a:p>
      </dgm:t>
    </dgm:pt>
    <dgm:pt modelId="{34D9B474-03CE-9445-ACFF-B00C77F4E86A}" type="sibTrans" cxnId="{BE3D093F-8DB0-3943-BA4E-9ECA22DEE1F4}">
      <dgm:prSet/>
      <dgm:spPr/>
      <dgm:t>
        <a:bodyPr/>
        <a:lstStyle/>
        <a:p>
          <a:endParaRPr lang="en-US"/>
        </a:p>
      </dgm:t>
    </dgm:pt>
    <dgm:pt modelId="{4D0FF0E4-01C4-204F-B5D2-A3C37B611BDB}">
      <dgm:prSet phldrT="[Text]"/>
      <dgm:spPr/>
      <dgm:t>
        <a:bodyPr/>
        <a:lstStyle/>
        <a:p>
          <a:r>
            <a:rPr lang="en-US" b="1"/>
            <a:t>Measurable</a:t>
          </a:r>
        </a:p>
      </dgm:t>
    </dgm:pt>
    <dgm:pt modelId="{BFB2BD85-4300-4E48-9C57-8CDBA686A439}" type="parTrans" cxnId="{BEA9FFD3-36A2-2543-9107-160470B3AB26}">
      <dgm:prSet/>
      <dgm:spPr/>
      <dgm:t>
        <a:bodyPr/>
        <a:lstStyle/>
        <a:p>
          <a:endParaRPr lang="en-US"/>
        </a:p>
      </dgm:t>
    </dgm:pt>
    <dgm:pt modelId="{9D96F630-AB4C-AF4F-BDE1-80850E3F93C8}" type="sibTrans" cxnId="{BEA9FFD3-36A2-2543-9107-160470B3AB26}">
      <dgm:prSet/>
      <dgm:spPr/>
      <dgm:t>
        <a:bodyPr/>
        <a:lstStyle/>
        <a:p>
          <a:endParaRPr lang="en-US"/>
        </a:p>
      </dgm:t>
    </dgm:pt>
    <dgm:pt modelId="{14C3BE5A-9038-434A-94A6-27DB57D71C98}">
      <dgm:prSet phldrT="[Text]"/>
      <dgm:spPr/>
      <dgm:t>
        <a:bodyPr/>
        <a:lstStyle/>
        <a:p>
          <a:r>
            <a:rPr lang="en-US" b="1"/>
            <a:t>Relevant</a:t>
          </a:r>
        </a:p>
      </dgm:t>
    </dgm:pt>
    <dgm:pt modelId="{649A64E6-B97C-924D-9C3D-A7C2A6A7E638}" type="parTrans" cxnId="{DD5D031F-5625-A54A-AC07-304861320606}">
      <dgm:prSet/>
      <dgm:spPr/>
      <dgm:t>
        <a:bodyPr/>
        <a:lstStyle/>
        <a:p>
          <a:endParaRPr lang="en-US"/>
        </a:p>
      </dgm:t>
    </dgm:pt>
    <dgm:pt modelId="{50F51FE6-33FF-FD40-A90B-F4ABAC0F83B7}" type="sibTrans" cxnId="{DD5D031F-5625-A54A-AC07-304861320606}">
      <dgm:prSet/>
      <dgm:spPr/>
      <dgm:t>
        <a:bodyPr/>
        <a:lstStyle/>
        <a:p>
          <a:endParaRPr lang="en-US"/>
        </a:p>
      </dgm:t>
    </dgm:pt>
    <dgm:pt modelId="{57A9DAF1-935B-BD42-B976-E6CC00C18B7F}">
      <dgm:prSet phldrT="[Text]"/>
      <dgm:spPr/>
      <dgm:t>
        <a:bodyPr/>
        <a:lstStyle/>
        <a:p>
          <a:r>
            <a:rPr lang="en-US" b="1"/>
            <a:t>Time-bound</a:t>
          </a:r>
        </a:p>
      </dgm:t>
    </dgm:pt>
    <dgm:pt modelId="{784A3204-A415-DD4F-B903-00A6AFDB5A4E}" type="parTrans" cxnId="{0F40551D-23C7-FC44-9B44-E772D69368E0}">
      <dgm:prSet/>
      <dgm:spPr/>
      <dgm:t>
        <a:bodyPr/>
        <a:lstStyle/>
        <a:p>
          <a:endParaRPr lang="en-US"/>
        </a:p>
      </dgm:t>
    </dgm:pt>
    <dgm:pt modelId="{E0C00325-4CA6-A84E-99A6-D8179CFD4C20}" type="sibTrans" cxnId="{0F40551D-23C7-FC44-9B44-E772D69368E0}">
      <dgm:prSet/>
      <dgm:spPr/>
      <dgm:t>
        <a:bodyPr/>
        <a:lstStyle/>
        <a:p>
          <a:endParaRPr lang="en-US"/>
        </a:p>
      </dgm:t>
    </dgm:pt>
    <dgm:pt modelId="{4346E3E9-2F08-CD43-B5C2-1BE19363C53B}">
      <dgm:prSet phldrT="[Text]"/>
      <dgm:spPr/>
      <dgm:t>
        <a:bodyPr/>
        <a:lstStyle/>
        <a:p>
          <a:r>
            <a:rPr lang="en-US" b="1"/>
            <a:t>Inclusive</a:t>
          </a:r>
        </a:p>
      </dgm:t>
    </dgm:pt>
    <dgm:pt modelId="{2DBB5E14-9279-FF43-AAC7-B4A7FDC87A5F}" type="parTrans" cxnId="{BEEF00DA-EAD6-9F42-A97C-3B7FE48F9991}">
      <dgm:prSet/>
      <dgm:spPr/>
      <dgm:t>
        <a:bodyPr/>
        <a:lstStyle/>
        <a:p>
          <a:endParaRPr lang="en-US"/>
        </a:p>
      </dgm:t>
    </dgm:pt>
    <dgm:pt modelId="{F7EE9DCE-A884-614E-B526-284B41A2F96B}" type="sibTrans" cxnId="{BEEF00DA-EAD6-9F42-A97C-3B7FE48F9991}">
      <dgm:prSet/>
      <dgm:spPr/>
      <dgm:t>
        <a:bodyPr/>
        <a:lstStyle/>
        <a:p>
          <a:endParaRPr lang="en-US"/>
        </a:p>
      </dgm:t>
    </dgm:pt>
    <dgm:pt modelId="{F708C547-3D9E-C141-B7CE-DC7C87F69B8F}">
      <dgm:prSet phldrT="[Text]"/>
      <dgm:spPr/>
      <dgm:t>
        <a:bodyPr/>
        <a:lstStyle/>
        <a:p>
          <a:r>
            <a:rPr lang="en-US" b="1"/>
            <a:t>Equitable</a:t>
          </a:r>
        </a:p>
      </dgm:t>
    </dgm:pt>
    <dgm:pt modelId="{F772BD92-9499-0245-B842-5CACF41A6539}" type="parTrans" cxnId="{A795FEAB-B8D2-E94C-AEB6-D5F6C9974F49}">
      <dgm:prSet/>
      <dgm:spPr/>
      <dgm:t>
        <a:bodyPr/>
        <a:lstStyle/>
        <a:p>
          <a:endParaRPr lang="en-US"/>
        </a:p>
      </dgm:t>
    </dgm:pt>
    <dgm:pt modelId="{45F72C32-E069-264E-85D6-520D4D1502E4}" type="sibTrans" cxnId="{A795FEAB-B8D2-E94C-AEB6-D5F6C9974F49}">
      <dgm:prSet/>
      <dgm:spPr/>
      <dgm:t>
        <a:bodyPr/>
        <a:lstStyle/>
        <a:p>
          <a:endParaRPr lang="en-US"/>
        </a:p>
      </dgm:t>
    </dgm:pt>
    <dgm:pt modelId="{6FF67083-7217-5A4B-8769-C591DE41B051}" type="pres">
      <dgm:prSet presAssocID="{FA1F1D44-F97E-7F4A-8EF8-285AC276E7A9}" presName="compositeShape" presStyleCnt="0">
        <dgm:presLayoutVars>
          <dgm:dir/>
          <dgm:resizeHandles/>
        </dgm:presLayoutVars>
      </dgm:prSet>
      <dgm:spPr/>
    </dgm:pt>
    <dgm:pt modelId="{C2AE6B30-90DE-8840-ACB7-4CBD0F4897D9}" type="pres">
      <dgm:prSet presAssocID="{FA1F1D44-F97E-7F4A-8EF8-285AC276E7A9}" presName="pyramid" presStyleLbl="node1" presStyleIdx="0" presStyleCnt="1" custLinFactNeighborX="-19073" custLinFactNeighborY="-3584"/>
      <dgm:spPr>
        <a:solidFill>
          <a:schemeClr val="tx2">
            <a:lumMod val="75000"/>
          </a:schemeClr>
        </a:solidFill>
      </dgm:spPr>
    </dgm:pt>
    <dgm:pt modelId="{A35A25B6-991C-5241-A225-8D00FFDF9E06}" type="pres">
      <dgm:prSet presAssocID="{FA1F1D44-F97E-7F4A-8EF8-285AC276E7A9}" presName="theList" presStyleCnt="0"/>
      <dgm:spPr/>
    </dgm:pt>
    <dgm:pt modelId="{746999E4-F665-1C45-B9FD-BAE9CE84BAC3}" type="pres">
      <dgm:prSet presAssocID="{62008159-9B08-9D4B-AB2F-A28ECAE1F416}" presName="aNode" presStyleLbl="fgAcc1" presStyleIdx="0" presStyleCnt="7">
        <dgm:presLayoutVars>
          <dgm:bulletEnabled val="1"/>
        </dgm:presLayoutVars>
      </dgm:prSet>
      <dgm:spPr/>
    </dgm:pt>
    <dgm:pt modelId="{DC356356-4569-EB41-81BF-76702DAF9428}" type="pres">
      <dgm:prSet presAssocID="{62008159-9B08-9D4B-AB2F-A28ECAE1F416}" presName="aSpace" presStyleCnt="0"/>
      <dgm:spPr/>
    </dgm:pt>
    <dgm:pt modelId="{FC6EBB55-C4AB-AD4B-9D73-2523AD08453B}" type="pres">
      <dgm:prSet presAssocID="{4D0FF0E4-01C4-204F-B5D2-A3C37B611BDB}" presName="aNode" presStyleLbl="fgAcc1" presStyleIdx="1" presStyleCnt="7">
        <dgm:presLayoutVars>
          <dgm:bulletEnabled val="1"/>
        </dgm:presLayoutVars>
      </dgm:prSet>
      <dgm:spPr/>
    </dgm:pt>
    <dgm:pt modelId="{C60FF731-FD8B-9248-90BB-25E166449139}" type="pres">
      <dgm:prSet presAssocID="{4D0FF0E4-01C4-204F-B5D2-A3C37B611BDB}" presName="aSpace" presStyleCnt="0"/>
      <dgm:spPr/>
    </dgm:pt>
    <dgm:pt modelId="{3D2F59B1-D306-2347-839C-56F16A02047A}" type="pres">
      <dgm:prSet presAssocID="{1AD734A1-A9F4-3F43-A9D0-4FABA4DC282A}" presName="aNode" presStyleLbl="fgAcc1" presStyleIdx="2" presStyleCnt="7">
        <dgm:presLayoutVars>
          <dgm:bulletEnabled val="1"/>
        </dgm:presLayoutVars>
      </dgm:prSet>
      <dgm:spPr/>
    </dgm:pt>
    <dgm:pt modelId="{59CC06C2-67AC-8841-81A8-C9B8508D760E}" type="pres">
      <dgm:prSet presAssocID="{1AD734A1-A9F4-3F43-A9D0-4FABA4DC282A}" presName="aSpace" presStyleCnt="0"/>
      <dgm:spPr/>
    </dgm:pt>
    <dgm:pt modelId="{8426345C-6F1C-7941-8E1E-44FCD378FDCC}" type="pres">
      <dgm:prSet presAssocID="{14C3BE5A-9038-434A-94A6-27DB57D71C98}" presName="aNode" presStyleLbl="fgAcc1" presStyleIdx="3" presStyleCnt="7">
        <dgm:presLayoutVars>
          <dgm:bulletEnabled val="1"/>
        </dgm:presLayoutVars>
      </dgm:prSet>
      <dgm:spPr/>
    </dgm:pt>
    <dgm:pt modelId="{631C9459-BC84-904C-BD9D-758230686E17}" type="pres">
      <dgm:prSet presAssocID="{14C3BE5A-9038-434A-94A6-27DB57D71C98}" presName="aSpace" presStyleCnt="0"/>
      <dgm:spPr/>
    </dgm:pt>
    <dgm:pt modelId="{AFAB87AD-3E11-F549-A74D-12FA94A5E656}" type="pres">
      <dgm:prSet presAssocID="{57A9DAF1-935B-BD42-B976-E6CC00C18B7F}" presName="aNode" presStyleLbl="fgAcc1" presStyleIdx="4" presStyleCnt="7">
        <dgm:presLayoutVars>
          <dgm:bulletEnabled val="1"/>
        </dgm:presLayoutVars>
      </dgm:prSet>
      <dgm:spPr/>
    </dgm:pt>
    <dgm:pt modelId="{07FE9C2C-2F90-764E-AEB7-51C774E2F4CD}" type="pres">
      <dgm:prSet presAssocID="{57A9DAF1-935B-BD42-B976-E6CC00C18B7F}" presName="aSpace" presStyleCnt="0"/>
      <dgm:spPr/>
    </dgm:pt>
    <dgm:pt modelId="{7F7A916E-3774-BE46-A226-D118A6685891}" type="pres">
      <dgm:prSet presAssocID="{4346E3E9-2F08-CD43-B5C2-1BE19363C53B}" presName="aNode" presStyleLbl="fgAcc1" presStyleIdx="5" presStyleCnt="7">
        <dgm:presLayoutVars>
          <dgm:bulletEnabled val="1"/>
        </dgm:presLayoutVars>
      </dgm:prSet>
      <dgm:spPr/>
    </dgm:pt>
    <dgm:pt modelId="{AE0FE412-45CF-1046-BA4C-9C068404AFFD}" type="pres">
      <dgm:prSet presAssocID="{4346E3E9-2F08-CD43-B5C2-1BE19363C53B}" presName="aSpace" presStyleCnt="0"/>
      <dgm:spPr/>
    </dgm:pt>
    <dgm:pt modelId="{DDBB311A-4A49-7C46-AF95-7E931A305EFB}" type="pres">
      <dgm:prSet presAssocID="{F708C547-3D9E-C141-B7CE-DC7C87F69B8F}" presName="aNode" presStyleLbl="fgAcc1" presStyleIdx="6" presStyleCnt="7">
        <dgm:presLayoutVars>
          <dgm:bulletEnabled val="1"/>
        </dgm:presLayoutVars>
      </dgm:prSet>
      <dgm:spPr/>
    </dgm:pt>
    <dgm:pt modelId="{53C6965C-4C77-1B46-B3B1-B569C72FD694}" type="pres">
      <dgm:prSet presAssocID="{F708C547-3D9E-C141-B7CE-DC7C87F69B8F}" presName="aSpace" presStyleCnt="0"/>
      <dgm:spPr/>
    </dgm:pt>
  </dgm:ptLst>
  <dgm:cxnLst>
    <dgm:cxn modelId="{84493802-FB15-6F47-9586-F7BAA76C17D8}" type="presOf" srcId="{FA1F1D44-F97E-7F4A-8EF8-285AC276E7A9}" destId="{6FF67083-7217-5A4B-8769-C591DE41B051}" srcOrd="0" destOrd="0" presId="urn:microsoft.com/office/officeart/2005/8/layout/pyramid2"/>
    <dgm:cxn modelId="{8AF7E20C-ECC0-2E40-95F4-F2C0773C1ADE}" type="presOf" srcId="{14C3BE5A-9038-434A-94A6-27DB57D71C98}" destId="{8426345C-6F1C-7941-8E1E-44FCD378FDCC}" srcOrd="0" destOrd="0" presId="urn:microsoft.com/office/officeart/2005/8/layout/pyramid2"/>
    <dgm:cxn modelId="{0F40551D-23C7-FC44-9B44-E772D69368E0}" srcId="{FA1F1D44-F97E-7F4A-8EF8-285AC276E7A9}" destId="{57A9DAF1-935B-BD42-B976-E6CC00C18B7F}" srcOrd="4" destOrd="0" parTransId="{784A3204-A415-DD4F-B903-00A6AFDB5A4E}" sibTransId="{E0C00325-4CA6-A84E-99A6-D8179CFD4C20}"/>
    <dgm:cxn modelId="{DD5D031F-5625-A54A-AC07-304861320606}" srcId="{FA1F1D44-F97E-7F4A-8EF8-285AC276E7A9}" destId="{14C3BE5A-9038-434A-94A6-27DB57D71C98}" srcOrd="3" destOrd="0" parTransId="{649A64E6-B97C-924D-9C3D-A7C2A6A7E638}" sibTransId="{50F51FE6-33FF-FD40-A90B-F4ABAC0F83B7}"/>
    <dgm:cxn modelId="{49F96424-109F-FA43-AB8B-7715F61342AE}" type="presOf" srcId="{62008159-9B08-9D4B-AB2F-A28ECAE1F416}" destId="{746999E4-F665-1C45-B9FD-BAE9CE84BAC3}" srcOrd="0" destOrd="0" presId="urn:microsoft.com/office/officeart/2005/8/layout/pyramid2"/>
    <dgm:cxn modelId="{1FC83930-620C-B34F-8D40-06628EF72AB6}" type="presOf" srcId="{4346E3E9-2F08-CD43-B5C2-1BE19363C53B}" destId="{7F7A916E-3774-BE46-A226-D118A6685891}" srcOrd="0" destOrd="0" presId="urn:microsoft.com/office/officeart/2005/8/layout/pyramid2"/>
    <dgm:cxn modelId="{00503A32-FAD3-8649-B15C-8F935725388A}" type="presOf" srcId="{4D0FF0E4-01C4-204F-B5D2-A3C37B611BDB}" destId="{FC6EBB55-C4AB-AD4B-9D73-2523AD08453B}" srcOrd="0" destOrd="0" presId="urn:microsoft.com/office/officeart/2005/8/layout/pyramid2"/>
    <dgm:cxn modelId="{DE58AE36-7BB1-7D43-AA91-B26655CD5641}" srcId="{FA1F1D44-F97E-7F4A-8EF8-285AC276E7A9}" destId="{62008159-9B08-9D4B-AB2F-A28ECAE1F416}" srcOrd="0" destOrd="0" parTransId="{89FAA458-00BB-FE41-B3D8-A35C253EFAE6}" sibTransId="{C79858BD-857A-E742-9D61-38CD2E0DE96C}"/>
    <dgm:cxn modelId="{BE3D093F-8DB0-3943-BA4E-9ECA22DEE1F4}" srcId="{FA1F1D44-F97E-7F4A-8EF8-285AC276E7A9}" destId="{1AD734A1-A9F4-3F43-A9D0-4FABA4DC282A}" srcOrd="2" destOrd="0" parTransId="{C638A1D5-6C83-E746-B7D5-9B67F045D6BE}" sibTransId="{34D9B474-03CE-9445-ACFF-B00C77F4E86A}"/>
    <dgm:cxn modelId="{D64F5140-28D7-6345-9833-0FED809E233A}" type="presOf" srcId="{57A9DAF1-935B-BD42-B976-E6CC00C18B7F}" destId="{AFAB87AD-3E11-F549-A74D-12FA94A5E656}" srcOrd="0" destOrd="0" presId="urn:microsoft.com/office/officeart/2005/8/layout/pyramid2"/>
    <dgm:cxn modelId="{0F6A8D76-E193-3744-97D6-1E1BED4BF70C}" type="presOf" srcId="{1AD734A1-A9F4-3F43-A9D0-4FABA4DC282A}" destId="{3D2F59B1-D306-2347-839C-56F16A02047A}" srcOrd="0" destOrd="0" presId="urn:microsoft.com/office/officeart/2005/8/layout/pyramid2"/>
    <dgm:cxn modelId="{EB13BB57-12C4-D249-9D1C-355CBF4184FA}" type="presOf" srcId="{F708C547-3D9E-C141-B7CE-DC7C87F69B8F}" destId="{DDBB311A-4A49-7C46-AF95-7E931A305EFB}" srcOrd="0" destOrd="0" presId="urn:microsoft.com/office/officeart/2005/8/layout/pyramid2"/>
    <dgm:cxn modelId="{A795FEAB-B8D2-E94C-AEB6-D5F6C9974F49}" srcId="{FA1F1D44-F97E-7F4A-8EF8-285AC276E7A9}" destId="{F708C547-3D9E-C141-B7CE-DC7C87F69B8F}" srcOrd="6" destOrd="0" parTransId="{F772BD92-9499-0245-B842-5CACF41A6539}" sibTransId="{45F72C32-E069-264E-85D6-520D4D1502E4}"/>
    <dgm:cxn modelId="{BEA9FFD3-36A2-2543-9107-160470B3AB26}" srcId="{FA1F1D44-F97E-7F4A-8EF8-285AC276E7A9}" destId="{4D0FF0E4-01C4-204F-B5D2-A3C37B611BDB}" srcOrd="1" destOrd="0" parTransId="{BFB2BD85-4300-4E48-9C57-8CDBA686A439}" sibTransId="{9D96F630-AB4C-AF4F-BDE1-80850E3F93C8}"/>
    <dgm:cxn modelId="{BEEF00DA-EAD6-9F42-A97C-3B7FE48F9991}" srcId="{FA1F1D44-F97E-7F4A-8EF8-285AC276E7A9}" destId="{4346E3E9-2F08-CD43-B5C2-1BE19363C53B}" srcOrd="5" destOrd="0" parTransId="{2DBB5E14-9279-FF43-AAC7-B4A7FDC87A5F}" sibTransId="{F7EE9DCE-A884-614E-B526-284B41A2F96B}"/>
    <dgm:cxn modelId="{6393DDEF-8C00-C447-90CB-0AFA8800EACD}" type="presParOf" srcId="{6FF67083-7217-5A4B-8769-C591DE41B051}" destId="{C2AE6B30-90DE-8840-ACB7-4CBD0F4897D9}" srcOrd="0" destOrd="0" presId="urn:microsoft.com/office/officeart/2005/8/layout/pyramid2"/>
    <dgm:cxn modelId="{3FA1C372-F160-F144-99DD-7C3A5D57B9B6}" type="presParOf" srcId="{6FF67083-7217-5A4B-8769-C591DE41B051}" destId="{A35A25B6-991C-5241-A225-8D00FFDF9E06}" srcOrd="1" destOrd="0" presId="urn:microsoft.com/office/officeart/2005/8/layout/pyramid2"/>
    <dgm:cxn modelId="{4772DDA5-38B2-BD48-A1D9-BEE1F1C0378E}" type="presParOf" srcId="{A35A25B6-991C-5241-A225-8D00FFDF9E06}" destId="{746999E4-F665-1C45-B9FD-BAE9CE84BAC3}" srcOrd="0" destOrd="0" presId="urn:microsoft.com/office/officeart/2005/8/layout/pyramid2"/>
    <dgm:cxn modelId="{C59EA849-D7FF-B544-945E-68B4B2F2E4E0}" type="presParOf" srcId="{A35A25B6-991C-5241-A225-8D00FFDF9E06}" destId="{DC356356-4569-EB41-81BF-76702DAF9428}" srcOrd="1" destOrd="0" presId="urn:microsoft.com/office/officeart/2005/8/layout/pyramid2"/>
    <dgm:cxn modelId="{BC4AB0D8-D238-4546-87B8-C2003C13C18F}" type="presParOf" srcId="{A35A25B6-991C-5241-A225-8D00FFDF9E06}" destId="{FC6EBB55-C4AB-AD4B-9D73-2523AD08453B}" srcOrd="2" destOrd="0" presId="urn:microsoft.com/office/officeart/2005/8/layout/pyramid2"/>
    <dgm:cxn modelId="{96058D8C-15C5-9946-837E-CCFAF17F287E}" type="presParOf" srcId="{A35A25B6-991C-5241-A225-8D00FFDF9E06}" destId="{C60FF731-FD8B-9248-90BB-25E166449139}" srcOrd="3" destOrd="0" presId="urn:microsoft.com/office/officeart/2005/8/layout/pyramid2"/>
    <dgm:cxn modelId="{345B21FA-08A4-B147-8E4E-ACE7F257CB75}" type="presParOf" srcId="{A35A25B6-991C-5241-A225-8D00FFDF9E06}" destId="{3D2F59B1-D306-2347-839C-56F16A02047A}" srcOrd="4" destOrd="0" presId="urn:microsoft.com/office/officeart/2005/8/layout/pyramid2"/>
    <dgm:cxn modelId="{02BABBCF-A0F1-E047-A12B-3171BE83AEE9}" type="presParOf" srcId="{A35A25B6-991C-5241-A225-8D00FFDF9E06}" destId="{59CC06C2-67AC-8841-81A8-C9B8508D760E}" srcOrd="5" destOrd="0" presId="urn:microsoft.com/office/officeart/2005/8/layout/pyramid2"/>
    <dgm:cxn modelId="{7FF06360-49A9-F54B-85B8-57714C403A30}" type="presParOf" srcId="{A35A25B6-991C-5241-A225-8D00FFDF9E06}" destId="{8426345C-6F1C-7941-8E1E-44FCD378FDCC}" srcOrd="6" destOrd="0" presId="urn:microsoft.com/office/officeart/2005/8/layout/pyramid2"/>
    <dgm:cxn modelId="{542E941D-1D6E-594D-98EE-3B959E7A5FC3}" type="presParOf" srcId="{A35A25B6-991C-5241-A225-8D00FFDF9E06}" destId="{631C9459-BC84-904C-BD9D-758230686E17}" srcOrd="7" destOrd="0" presId="urn:microsoft.com/office/officeart/2005/8/layout/pyramid2"/>
    <dgm:cxn modelId="{F0191938-B156-964B-8298-7948F6CD453B}" type="presParOf" srcId="{A35A25B6-991C-5241-A225-8D00FFDF9E06}" destId="{AFAB87AD-3E11-F549-A74D-12FA94A5E656}" srcOrd="8" destOrd="0" presId="urn:microsoft.com/office/officeart/2005/8/layout/pyramid2"/>
    <dgm:cxn modelId="{738F4849-21B8-4E4B-8E61-4A7A2AE5AE4F}" type="presParOf" srcId="{A35A25B6-991C-5241-A225-8D00FFDF9E06}" destId="{07FE9C2C-2F90-764E-AEB7-51C774E2F4CD}" srcOrd="9" destOrd="0" presId="urn:microsoft.com/office/officeart/2005/8/layout/pyramid2"/>
    <dgm:cxn modelId="{1B601B16-5DE5-1348-B35F-BF45C7E6BFEE}" type="presParOf" srcId="{A35A25B6-991C-5241-A225-8D00FFDF9E06}" destId="{7F7A916E-3774-BE46-A226-D118A6685891}" srcOrd="10" destOrd="0" presId="urn:microsoft.com/office/officeart/2005/8/layout/pyramid2"/>
    <dgm:cxn modelId="{2E847155-3B79-3544-A350-6792BA499F0C}" type="presParOf" srcId="{A35A25B6-991C-5241-A225-8D00FFDF9E06}" destId="{AE0FE412-45CF-1046-BA4C-9C068404AFFD}" srcOrd="11" destOrd="0" presId="urn:microsoft.com/office/officeart/2005/8/layout/pyramid2"/>
    <dgm:cxn modelId="{9F0BB19B-626D-6748-A3C9-79B56D1FEC5D}" type="presParOf" srcId="{A35A25B6-991C-5241-A225-8D00FFDF9E06}" destId="{DDBB311A-4A49-7C46-AF95-7E931A305EFB}" srcOrd="12" destOrd="0" presId="urn:microsoft.com/office/officeart/2005/8/layout/pyramid2"/>
    <dgm:cxn modelId="{7749CD34-9BFA-A341-BA63-55523B0FDA95}" type="presParOf" srcId="{A35A25B6-991C-5241-A225-8D00FFDF9E06}" destId="{53C6965C-4C77-1B46-B3B1-B569C72FD694}"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1F1D44-F97E-7F4A-8EF8-285AC276E7A9}" type="doc">
      <dgm:prSet loTypeId="urn:microsoft.com/office/officeart/2005/8/layout/pyramid2" loCatId="" qsTypeId="urn:microsoft.com/office/officeart/2005/8/quickstyle/simple1" qsCatId="simple" csTypeId="urn:microsoft.com/office/officeart/2005/8/colors/accent1_4" csCatId="accent1" phldr="1"/>
      <dgm:spPr/>
    </dgm:pt>
    <dgm:pt modelId="{62008159-9B08-9D4B-AB2F-A28ECAE1F416}">
      <dgm:prSet phldrT="[Text]" custT="1"/>
      <dgm:spPr>
        <a:solidFill>
          <a:prstClr val="white">
            <a:alpha val="90000"/>
            <a:hueOff val="0"/>
            <a:satOff val="0"/>
            <a:lumOff val="0"/>
            <a:alphaOff val="0"/>
          </a:prstClr>
        </a:solidFill>
        <a:ln w="25400" cap="flat" cmpd="sng" algn="ctr">
          <a:solidFill>
            <a:srgbClr val="4F81BD">
              <a:shade val="50000"/>
              <a:hueOff val="206535"/>
              <a:satOff val="-4320"/>
              <a:lumOff val="24036"/>
              <a:alphaOff val="0"/>
            </a:srgbClr>
          </a:solidFill>
          <a:prstDash val="solid"/>
        </a:ln>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US" sz="1500" b="1" kern="1200">
              <a:solidFill>
                <a:prstClr val="black">
                  <a:hueOff val="0"/>
                  <a:satOff val="0"/>
                  <a:lumOff val="0"/>
                  <a:alphaOff val="0"/>
                </a:prstClr>
              </a:solidFill>
              <a:latin typeface="Calibri"/>
              <a:ea typeface="+mn-ea"/>
              <a:cs typeface="+mn-cs"/>
            </a:rPr>
            <a:t>Specific</a:t>
          </a:r>
        </a:p>
      </dgm:t>
    </dgm:pt>
    <dgm:pt modelId="{89FAA458-00BB-FE41-B3D8-A35C253EFAE6}" type="parTrans" cxnId="{DE58AE36-7BB1-7D43-AA91-B26655CD5641}">
      <dgm:prSet/>
      <dgm:spPr/>
      <dgm:t>
        <a:bodyPr/>
        <a:lstStyle/>
        <a:p>
          <a:endParaRPr lang="en-US"/>
        </a:p>
      </dgm:t>
    </dgm:pt>
    <dgm:pt modelId="{C79858BD-857A-E742-9D61-38CD2E0DE96C}" type="sibTrans" cxnId="{DE58AE36-7BB1-7D43-AA91-B26655CD5641}">
      <dgm:prSet/>
      <dgm:spPr/>
      <dgm:t>
        <a:bodyPr/>
        <a:lstStyle/>
        <a:p>
          <a:endParaRPr lang="en-US"/>
        </a:p>
      </dgm:t>
    </dgm:pt>
    <dgm:pt modelId="{1AD734A1-A9F4-3F43-A9D0-4FABA4DC282A}">
      <dgm:prSet phldrT="[Text]"/>
      <dgm:spPr/>
      <dgm:t>
        <a:bodyPr/>
        <a:lstStyle/>
        <a:p>
          <a:r>
            <a:rPr lang="en-US" b="1"/>
            <a:t>Attainable</a:t>
          </a:r>
        </a:p>
      </dgm:t>
    </dgm:pt>
    <dgm:pt modelId="{C638A1D5-6C83-E746-B7D5-9B67F045D6BE}" type="parTrans" cxnId="{BE3D093F-8DB0-3943-BA4E-9ECA22DEE1F4}">
      <dgm:prSet/>
      <dgm:spPr/>
      <dgm:t>
        <a:bodyPr/>
        <a:lstStyle/>
        <a:p>
          <a:endParaRPr lang="en-US"/>
        </a:p>
      </dgm:t>
    </dgm:pt>
    <dgm:pt modelId="{34D9B474-03CE-9445-ACFF-B00C77F4E86A}" type="sibTrans" cxnId="{BE3D093F-8DB0-3943-BA4E-9ECA22DEE1F4}">
      <dgm:prSet/>
      <dgm:spPr/>
      <dgm:t>
        <a:bodyPr/>
        <a:lstStyle/>
        <a:p>
          <a:endParaRPr lang="en-US"/>
        </a:p>
      </dgm:t>
    </dgm:pt>
    <dgm:pt modelId="{4D0FF0E4-01C4-204F-B5D2-A3C37B611BDB}">
      <dgm:prSet phldrT="[Text]" custT="1"/>
      <dgm:spPr>
        <a:solidFill>
          <a:srgbClr val="1F497D">
            <a:alpha val="90000"/>
          </a:srgbClr>
        </a:solidFill>
        <a:ln w="25400" cap="flat" cmpd="sng" algn="ctr">
          <a:solidFill>
            <a:srgbClr val="4F81BD">
              <a:shade val="50000"/>
              <a:hueOff val="0"/>
              <a:satOff val="0"/>
              <a:lumOff val="0"/>
              <a:alphaOff val="0"/>
            </a:srgbClr>
          </a:solidFill>
          <a:prstDash val="solid"/>
        </a:ln>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Measurable</a:t>
          </a:r>
        </a:p>
      </dgm:t>
    </dgm:pt>
    <dgm:pt modelId="{BFB2BD85-4300-4E48-9C57-8CDBA686A439}" type="parTrans" cxnId="{BEA9FFD3-36A2-2543-9107-160470B3AB26}">
      <dgm:prSet/>
      <dgm:spPr/>
      <dgm:t>
        <a:bodyPr/>
        <a:lstStyle/>
        <a:p>
          <a:endParaRPr lang="en-US"/>
        </a:p>
      </dgm:t>
    </dgm:pt>
    <dgm:pt modelId="{9D96F630-AB4C-AF4F-BDE1-80850E3F93C8}" type="sibTrans" cxnId="{BEA9FFD3-36A2-2543-9107-160470B3AB26}">
      <dgm:prSet/>
      <dgm:spPr/>
      <dgm:t>
        <a:bodyPr/>
        <a:lstStyle/>
        <a:p>
          <a:endParaRPr lang="en-US"/>
        </a:p>
      </dgm:t>
    </dgm:pt>
    <dgm:pt modelId="{14C3BE5A-9038-434A-94A6-27DB57D71C98}">
      <dgm:prSet phldrT="[Text]"/>
      <dgm:spPr/>
      <dgm:t>
        <a:bodyPr/>
        <a:lstStyle/>
        <a:p>
          <a:r>
            <a:rPr lang="en-US" b="1"/>
            <a:t>Relevant</a:t>
          </a:r>
        </a:p>
      </dgm:t>
    </dgm:pt>
    <dgm:pt modelId="{649A64E6-B97C-924D-9C3D-A7C2A6A7E638}" type="parTrans" cxnId="{DD5D031F-5625-A54A-AC07-304861320606}">
      <dgm:prSet/>
      <dgm:spPr/>
      <dgm:t>
        <a:bodyPr/>
        <a:lstStyle/>
        <a:p>
          <a:endParaRPr lang="en-US"/>
        </a:p>
      </dgm:t>
    </dgm:pt>
    <dgm:pt modelId="{50F51FE6-33FF-FD40-A90B-F4ABAC0F83B7}" type="sibTrans" cxnId="{DD5D031F-5625-A54A-AC07-304861320606}">
      <dgm:prSet/>
      <dgm:spPr/>
      <dgm:t>
        <a:bodyPr/>
        <a:lstStyle/>
        <a:p>
          <a:endParaRPr lang="en-US"/>
        </a:p>
      </dgm:t>
    </dgm:pt>
    <dgm:pt modelId="{57A9DAF1-935B-BD42-B976-E6CC00C18B7F}">
      <dgm:prSet phldrT="[Text]"/>
      <dgm:spPr/>
      <dgm:t>
        <a:bodyPr/>
        <a:lstStyle/>
        <a:p>
          <a:r>
            <a:rPr lang="en-US" b="1"/>
            <a:t>Time-bound</a:t>
          </a:r>
        </a:p>
      </dgm:t>
    </dgm:pt>
    <dgm:pt modelId="{784A3204-A415-DD4F-B903-00A6AFDB5A4E}" type="parTrans" cxnId="{0F40551D-23C7-FC44-9B44-E772D69368E0}">
      <dgm:prSet/>
      <dgm:spPr/>
      <dgm:t>
        <a:bodyPr/>
        <a:lstStyle/>
        <a:p>
          <a:endParaRPr lang="en-US"/>
        </a:p>
      </dgm:t>
    </dgm:pt>
    <dgm:pt modelId="{E0C00325-4CA6-A84E-99A6-D8179CFD4C20}" type="sibTrans" cxnId="{0F40551D-23C7-FC44-9B44-E772D69368E0}">
      <dgm:prSet/>
      <dgm:spPr/>
      <dgm:t>
        <a:bodyPr/>
        <a:lstStyle/>
        <a:p>
          <a:endParaRPr lang="en-US"/>
        </a:p>
      </dgm:t>
    </dgm:pt>
    <dgm:pt modelId="{4346E3E9-2F08-CD43-B5C2-1BE19363C53B}">
      <dgm:prSet phldrT="[Text]"/>
      <dgm:spPr/>
      <dgm:t>
        <a:bodyPr/>
        <a:lstStyle/>
        <a:p>
          <a:r>
            <a:rPr lang="en-US" b="1"/>
            <a:t>Inclusive</a:t>
          </a:r>
        </a:p>
      </dgm:t>
    </dgm:pt>
    <dgm:pt modelId="{2DBB5E14-9279-FF43-AAC7-B4A7FDC87A5F}" type="parTrans" cxnId="{BEEF00DA-EAD6-9F42-A97C-3B7FE48F9991}">
      <dgm:prSet/>
      <dgm:spPr/>
      <dgm:t>
        <a:bodyPr/>
        <a:lstStyle/>
        <a:p>
          <a:endParaRPr lang="en-US"/>
        </a:p>
      </dgm:t>
    </dgm:pt>
    <dgm:pt modelId="{F7EE9DCE-A884-614E-B526-284B41A2F96B}" type="sibTrans" cxnId="{BEEF00DA-EAD6-9F42-A97C-3B7FE48F9991}">
      <dgm:prSet/>
      <dgm:spPr/>
      <dgm:t>
        <a:bodyPr/>
        <a:lstStyle/>
        <a:p>
          <a:endParaRPr lang="en-US"/>
        </a:p>
      </dgm:t>
    </dgm:pt>
    <dgm:pt modelId="{F708C547-3D9E-C141-B7CE-DC7C87F69B8F}">
      <dgm:prSet phldrT="[Text]"/>
      <dgm:spPr/>
      <dgm:t>
        <a:bodyPr/>
        <a:lstStyle/>
        <a:p>
          <a:r>
            <a:rPr lang="en-US" b="1"/>
            <a:t>Equitable</a:t>
          </a:r>
        </a:p>
      </dgm:t>
    </dgm:pt>
    <dgm:pt modelId="{F772BD92-9499-0245-B842-5CACF41A6539}" type="parTrans" cxnId="{A795FEAB-B8D2-E94C-AEB6-D5F6C9974F49}">
      <dgm:prSet/>
      <dgm:spPr/>
      <dgm:t>
        <a:bodyPr/>
        <a:lstStyle/>
        <a:p>
          <a:endParaRPr lang="en-US"/>
        </a:p>
      </dgm:t>
    </dgm:pt>
    <dgm:pt modelId="{45F72C32-E069-264E-85D6-520D4D1502E4}" type="sibTrans" cxnId="{A795FEAB-B8D2-E94C-AEB6-D5F6C9974F49}">
      <dgm:prSet/>
      <dgm:spPr/>
      <dgm:t>
        <a:bodyPr/>
        <a:lstStyle/>
        <a:p>
          <a:endParaRPr lang="en-US"/>
        </a:p>
      </dgm:t>
    </dgm:pt>
    <dgm:pt modelId="{6FF67083-7217-5A4B-8769-C591DE41B051}" type="pres">
      <dgm:prSet presAssocID="{FA1F1D44-F97E-7F4A-8EF8-285AC276E7A9}" presName="compositeShape" presStyleCnt="0">
        <dgm:presLayoutVars>
          <dgm:dir/>
          <dgm:resizeHandles/>
        </dgm:presLayoutVars>
      </dgm:prSet>
      <dgm:spPr/>
    </dgm:pt>
    <dgm:pt modelId="{C2AE6B30-90DE-8840-ACB7-4CBD0F4897D9}" type="pres">
      <dgm:prSet presAssocID="{FA1F1D44-F97E-7F4A-8EF8-285AC276E7A9}" presName="pyramid" presStyleLbl="node1" presStyleIdx="0" presStyleCnt="1" custLinFactNeighborX="-19073" custLinFactNeighborY="-3584"/>
      <dgm:spPr>
        <a:solidFill>
          <a:schemeClr val="tx2">
            <a:lumMod val="75000"/>
          </a:schemeClr>
        </a:solidFill>
      </dgm:spPr>
    </dgm:pt>
    <dgm:pt modelId="{A35A25B6-991C-5241-A225-8D00FFDF9E06}" type="pres">
      <dgm:prSet presAssocID="{FA1F1D44-F97E-7F4A-8EF8-285AC276E7A9}" presName="theList" presStyleCnt="0"/>
      <dgm:spPr/>
    </dgm:pt>
    <dgm:pt modelId="{746999E4-F665-1C45-B9FD-BAE9CE84BAC3}" type="pres">
      <dgm:prSet presAssocID="{62008159-9B08-9D4B-AB2F-A28ECAE1F416}" presName="aNode" presStyleLbl="fgAcc1" presStyleIdx="0" presStyleCnt="7">
        <dgm:presLayoutVars>
          <dgm:bulletEnabled val="1"/>
        </dgm:presLayoutVars>
      </dgm:prSet>
      <dgm:spPr>
        <a:xfrm>
          <a:off x="1947906" y="354284"/>
          <a:ext cx="2300600" cy="359468"/>
        </a:xfrm>
        <a:prstGeom prst="roundRect">
          <a:avLst/>
        </a:prstGeom>
      </dgm:spPr>
    </dgm:pt>
    <dgm:pt modelId="{DC356356-4569-EB41-81BF-76702DAF9428}" type="pres">
      <dgm:prSet presAssocID="{62008159-9B08-9D4B-AB2F-A28ECAE1F416}" presName="aSpace" presStyleCnt="0"/>
      <dgm:spPr/>
    </dgm:pt>
    <dgm:pt modelId="{FC6EBB55-C4AB-AD4B-9D73-2523AD08453B}" type="pres">
      <dgm:prSet presAssocID="{4D0FF0E4-01C4-204F-B5D2-A3C37B611BDB}" presName="aNode" presStyleLbl="fgAcc1" presStyleIdx="1" presStyleCnt="7">
        <dgm:presLayoutVars>
          <dgm:bulletEnabled val="1"/>
        </dgm:presLayoutVars>
      </dgm:prSet>
      <dgm:spPr>
        <a:xfrm>
          <a:off x="1947906" y="758686"/>
          <a:ext cx="2300600" cy="359468"/>
        </a:xfrm>
        <a:prstGeom prst="roundRect">
          <a:avLst/>
        </a:prstGeom>
      </dgm:spPr>
    </dgm:pt>
    <dgm:pt modelId="{C60FF731-FD8B-9248-90BB-25E166449139}" type="pres">
      <dgm:prSet presAssocID="{4D0FF0E4-01C4-204F-B5D2-A3C37B611BDB}" presName="aSpace" presStyleCnt="0"/>
      <dgm:spPr/>
    </dgm:pt>
    <dgm:pt modelId="{3D2F59B1-D306-2347-839C-56F16A02047A}" type="pres">
      <dgm:prSet presAssocID="{1AD734A1-A9F4-3F43-A9D0-4FABA4DC282A}" presName="aNode" presStyleLbl="fgAcc1" presStyleIdx="2" presStyleCnt="7">
        <dgm:presLayoutVars>
          <dgm:bulletEnabled val="1"/>
        </dgm:presLayoutVars>
      </dgm:prSet>
      <dgm:spPr/>
    </dgm:pt>
    <dgm:pt modelId="{59CC06C2-67AC-8841-81A8-C9B8508D760E}" type="pres">
      <dgm:prSet presAssocID="{1AD734A1-A9F4-3F43-A9D0-4FABA4DC282A}" presName="aSpace" presStyleCnt="0"/>
      <dgm:spPr/>
    </dgm:pt>
    <dgm:pt modelId="{8426345C-6F1C-7941-8E1E-44FCD378FDCC}" type="pres">
      <dgm:prSet presAssocID="{14C3BE5A-9038-434A-94A6-27DB57D71C98}" presName="aNode" presStyleLbl="fgAcc1" presStyleIdx="3" presStyleCnt="7">
        <dgm:presLayoutVars>
          <dgm:bulletEnabled val="1"/>
        </dgm:presLayoutVars>
      </dgm:prSet>
      <dgm:spPr/>
    </dgm:pt>
    <dgm:pt modelId="{631C9459-BC84-904C-BD9D-758230686E17}" type="pres">
      <dgm:prSet presAssocID="{14C3BE5A-9038-434A-94A6-27DB57D71C98}" presName="aSpace" presStyleCnt="0"/>
      <dgm:spPr/>
    </dgm:pt>
    <dgm:pt modelId="{AFAB87AD-3E11-F549-A74D-12FA94A5E656}" type="pres">
      <dgm:prSet presAssocID="{57A9DAF1-935B-BD42-B976-E6CC00C18B7F}" presName="aNode" presStyleLbl="fgAcc1" presStyleIdx="4" presStyleCnt="7">
        <dgm:presLayoutVars>
          <dgm:bulletEnabled val="1"/>
        </dgm:presLayoutVars>
      </dgm:prSet>
      <dgm:spPr/>
    </dgm:pt>
    <dgm:pt modelId="{07FE9C2C-2F90-764E-AEB7-51C774E2F4CD}" type="pres">
      <dgm:prSet presAssocID="{57A9DAF1-935B-BD42-B976-E6CC00C18B7F}" presName="aSpace" presStyleCnt="0"/>
      <dgm:spPr/>
    </dgm:pt>
    <dgm:pt modelId="{7F7A916E-3774-BE46-A226-D118A6685891}" type="pres">
      <dgm:prSet presAssocID="{4346E3E9-2F08-CD43-B5C2-1BE19363C53B}" presName="aNode" presStyleLbl="fgAcc1" presStyleIdx="5" presStyleCnt="7">
        <dgm:presLayoutVars>
          <dgm:bulletEnabled val="1"/>
        </dgm:presLayoutVars>
      </dgm:prSet>
      <dgm:spPr/>
    </dgm:pt>
    <dgm:pt modelId="{AE0FE412-45CF-1046-BA4C-9C068404AFFD}" type="pres">
      <dgm:prSet presAssocID="{4346E3E9-2F08-CD43-B5C2-1BE19363C53B}" presName="aSpace" presStyleCnt="0"/>
      <dgm:spPr/>
    </dgm:pt>
    <dgm:pt modelId="{DDBB311A-4A49-7C46-AF95-7E931A305EFB}" type="pres">
      <dgm:prSet presAssocID="{F708C547-3D9E-C141-B7CE-DC7C87F69B8F}" presName="aNode" presStyleLbl="fgAcc1" presStyleIdx="6" presStyleCnt="7">
        <dgm:presLayoutVars>
          <dgm:bulletEnabled val="1"/>
        </dgm:presLayoutVars>
      </dgm:prSet>
      <dgm:spPr/>
    </dgm:pt>
    <dgm:pt modelId="{53C6965C-4C77-1B46-B3B1-B569C72FD694}" type="pres">
      <dgm:prSet presAssocID="{F708C547-3D9E-C141-B7CE-DC7C87F69B8F}" presName="aSpace" presStyleCnt="0"/>
      <dgm:spPr/>
    </dgm:pt>
  </dgm:ptLst>
  <dgm:cxnLst>
    <dgm:cxn modelId="{84493802-FB15-6F47-9586-F7BAA76C17D8}" type="presOf" srcId="{FA1F1D44-F97E-7F4A-8EF8-285AC276E7A9}" destId="{6FF67083-7217-5A4B-8769-C591DE41B051}" srcOrd="0" destOrd="0" presId="urn:microsoft.com/office/officeart/2005/8/layout/pyramid2"/>
    <dgm:cxn modelId="{8AF7E20C-ECC0-2E40-95F4-F2C0773C1ADE}" type="presOf" srcId="{14C3BE5A-9038-434A-94A6-27DB57D71C98}" destId="{8426345C-6F1C-7941-8E1E-44FCD378FDCC}" srcOrd="0" destOrd="0" presId="urn:microsoft.com/office/officeart/2005/8/layout/pyramid2"/>
    <dgm:cxn modelId="{0F40551D-23C7-FC44-9B44-E772D69368E0}" srcId="{FA1F1D44-F97E-7F4A-8EF8-285AC276E7A9}" destId="{57A9DAF1-935B-BD42-B976-E6CC00C18B7F}" srcOrd="4" destOrd="0" parTransId="{784A3204-A415-DD4F-B903-00A6AFDB5A4E}" sibTransId="{E0C00325-4CA6-A84E-99A6-D8179CFD4C20}"/>
    <dgm:cxn modelId="{DD5D031F-5625-A54A-AC07-304861320606}" srcId="{FA1F1D44-F97E-7F4A-8EF8-285AC276E7A9}" destId="{14C3BE5A-9038-434A-94A6-27DB57D71C98}" srcOrd="3" destOrd="0" parTransId="{649A64E6-B97C-924D-9C3D-A7C2A6A7E638}" sibTransId="{50F51FE6-33FF-FD40-A90B-F4ABAC0F83B7}"/>
    <dgm:cxn modelId="{49F96424-109F-FA43-AB8B-7715F61342AE}" type="presOf" srcId="{62008159-9B08-9D4B-AB2F-A28ECAE1F416}" destId="{746999E4-F665-1C45-B9FD-BAE9CE84BAC3}" srcOrd="0" destOrd="0" presId="urn:microsoft.com/office/officeart/2005/8/layout/pyramid2"/>
    <dgm:cxn modelId="{1FC83930-620C-B34F-8D40-06628EF72AB6}" type="presOf" srcId="{4346E3E9-2F08-CD43-B5C2-1BE19363C53B}" destId="{7F7A916E-3774-BE46-A226-D118A6685891}" srcOrd="0" destOrd="0" presId="urn:microsoft.com/office/officeart/2005/8/layout/pyramid2"/>
    <dgm:cxn modelId="{00503A32-FAD3-8649-B15C-8F935725388A}" type="presOf" srcId="{4D0FF0E4-01C4-204F-B5D2-A3C37B611BDB}" destId="{FC6EBB55-C4AB-AD4B-9D73-2523AD08453B}" srcOrd="0" destOrd="0" presId="urn:microsoft.com/office/officeart/2005/8/layout/pyramid2"/>
    <dgm:cxn modelId="{DE58AE36-7BB1-7D43-AA91-B26655CD5641}" srcId="{FA1F1D44-F97E-7F4A-8EF8-285AC276E7A9}" destId="{62008159-9B08-9D4B-AB2F-A28ECAE1F416}" srcOrd="0" destOrd="0" parTransId="{89FAA458-00BB-FE41-B3D8-A35C253EFAE6}" sibTransId="{C79858BD-857A-E742-9D61-38CD2E0DE96C}"/>
    <dgm:cxn modelId="{BE3D093F-8DB0-3943-BA4E-9ECA22DEE1F4}" srcId="{FA1F1D44-F97E-7F4A-8EF8-285AC276E7A9}" destId="{1AD734A1-A9F4-3F43-A9D0-4FABA4DC282A}" srcOrd="2" destOrd="0" parTransId="{C638A1D5-6C83-E746-B7D5-9B67F045D6BE}" sibTransId="{34D9B474-03CE-9445-ACFF-B00C77F4E86A}"/>
    <dgm:cxn modelId="{D64F5140-28D7-6345-9833-0FED809E233A}" type="presOf" srcId="{57A9DAF1-935B-BD42-B976-E6CC00C18B7F}" destId="{AFAB87AD-3E11-F549-A74D-12FA94A5E656}" srcOrd="0" destOrd="0" presId="urn:microsoft.com/office/officeart/2005/8/layout/pyramid2"/>
    <dgm:cxn modelId="{0F6A8D76-E193-3744-97D6-1E1BED4BF70C}" type="presOf" srcId="{1AD734A1-A9F4-3F43-A9D0-4FABA4DC282A}" destId="{3D2F59B1-D306-2347-839C-56F16A02047A}" srcOrd="0" destOrd="0" presId="urn:microsoft.com/office/officeart/2005/8/layout/pyramid2"/>
    <dgm:cxn modelId="{EB13BB57-12C4-D249-9D1C-355CBF4184FA}" type="presOf" srcId="{F708C547-3D9E-C141-B7CE-DC7C87F69B8F}" destId="{DDBB311A-4A49-7C46-AF95-7E931A305EFB}" srcOrd="0" destOrd="0" presId="urn:microsoft.com/office/officeart/2005/8/layout/pyramid2"/>
    <dgm:cxn modelId="{A795FEAB-B8D2-E94C-AEB6-D5F6C9974F49}" srcId="{FA1F1D44-F97E-7F4A-8EF8-285AC276E7A9}" destId="{F708C547-3D9E-C141-B7CE-DC7C87F69B8F}" srcOrd="6" destOrd="0" parTransId="{F772BD92-9499-0245-B842-5CACF41A6539}" sibTransId="{45F72C32-E069-264E-85D6-520D4D1502E4}"/>
    <dgm:cxn modelId="{BEA9FFD3-36A2-2543-9107-160470B3AB26}" srcId="{FA1F1D44-F97E-7F4A-8EF8-285AC276E7A9}" destId="{4D0FF0E4-01C4-204F-B5D2-A3C37B611BDB}" srcOrd="1" destOrd="0" parTransId="{BFB2BD85-4300-4E48-9C57-8CDBA686A439}" sibTransId="{9D96F630-AB4C-AF4F-BDE1-80850E3F93C8}"/>
    <dgm:cxn modelId="{BEEF00DA-EAD6-9F42-A97C-3B7FE48F9991}" srcId="{FA1F1D44-F97E-7F4A-8EF8-285AC276E7A9}" destId="{4346E3E9-2F08-CD43-B5C2-1BE19363C53B}" srcOrd="5" destOrd="0" parTransId="{2DBB5E14-9279-FF43-AAC7-B4A7FDC87A5F}" sibTransId="{F7EE9DCE-A884-614E-B526-284B41A2F96B}"/>
    <dgm:cxn modelId="{6393DDEF-8C00-C447-90CB-0AFA8800EACD}" type="presParOf" srcId="{6FF67083-7217-5A4B-8769-C591DE41B051}" destId="{C2AE6B30-90DE-8840-ACB7-4CBD0F4897D9}" srcOrd="0" destOrd="0" presId="urn:microsoft.com/office/officeart/2005/8/layout/pyramid2"/>
    <dgm:cxn modelId="{3FA1C372-F160-F144-99DD-7C3A5D57B9B6}" type="presParOf" srcId="{6FF67083-7217-5A4B-8769-C591DE41B051}" destId="{A35A25B6-991C-5241-A225-8D00FFDF9E06}" srcOrd="1" destOrd="0" presId="urn:microsoft.com/office/officeart/2005/8/layout/pyramid2"/>
    <dgm:cxn modelId="{4772DDA5-38B2-BD48-A1D9-BEE1F1C0378E}" type="presParOf" srcId="{A35A25B6-991C-5241-A225-8D00FFDF9E06}" destId="{746999E4-F665-1C45-B9FD-BAE9CE84BAC3}" srcOrd="0" destOrd="0" presId="urn:microsoft.com/office/officeart/2005/8/layout/pyramid2"/>
    <dgm:cxn modelId="{C59EA849-D7FF-B544-945E-68B4B2F2E4E0}" type="presParOf" srcId="{A35A25B6-991C-5241-A225-8D00FFDF9E06}" destId="{DC356356-4569-EB41-81BF-76702DAF9428}" srcOrd="1" destOrd="0" presId="urn:microsoft.com/office/officeart/2005/8/layout/pyramid2"/>
    <dgm:cxn modelId="{BC4AB0D8-D238-4546-87B8-C2003C13C18F}" type="presParOf" srcId="{A35A25B6-991C-5241-A225-8D00FFDF9E06}" destId="{FC6EBB55-C4AB-AD4B-9D73-2523AD08453B}" srcOrd="2" destOrd="0" presId="urn:microsoft.com/office/officeart/2005/8/layout/pyramid2"/>
    <dgm:cxn modelId="{96058D8C-15C5-9946-837E-CCFAF17F287E}" type="presParOf" srcId="{A35A25B6-991C-5241-A225-8D00FFDF9E06}" destId="{C60FF731-FD8B-9248-90BB-25E166449139}" srcOrd="3" destOrd="0" presId="urn:microsoft.com/office/officeart/2005/8/layout/pyramid2"/>
    <dgm:cxn modelId="{345B21FA-08A4-B147-8E4E-ACE7F257CB75}" type="presParOf" srcId="{A35A25B6-991C-5241-A225-8D00FFDF9E06}" destId="{3D2F59B1-D306-2347-839C-56F16A02047A}" srcOrd="4" destOrd="0" presId="urn:microsoft.com/office/officeart/2005/8/layout/pyramid2"/>
    <dgm:cxn modelId="{02BABBCF-A0F1-E047-A12B-3171BE83AEE9}" type="presParOf" srcId="{A35A25B6-991C-5241-A225-8D00FFDF9E06}" destId="{59CC06C2-67AC-8841-81A8-C9B8508D760E}" srcOrd="5" destOrd="0" presId="urn:microsoft.com/office/officeart/2005/8/layout/pyramid2"/>
    <dgm:cxn modelId="{7FF06360-49A9-F54B-85B8-57714C403A30}" type="presParOf" srcId="{A35A25B6-991C-5241-A225-8D00FFDF9E06}" destId="{8426345C-6F1C-7941-8E1E-44FCD378FDCC}" srcOrd="6" destOrd="0" presId="urn:microsoft.com/office/officeart/2005/8/layout/pyramid2"/>
    <dgm:cxn modelId="{542E941D-1D6E-594D-98EE-3B959E7A5FC3}" type="presParOf" srcId="{A35A25B6-991C-5241-A225-8D00FFDF9E06}" destId="{631C9459-BC84-904C-BD9D-758230686E17}" srcOrd="7" destOrd="0" presId="urn:microsoft.com/office/officeart/2005/8/layout/pyramid2"/>
    <dgm:cxn modelId="{F0191938-B156-964B-8298-7948F6CD453B}" type="presParOf" srcId="{A35A25B6-991C-5241-A225-8D00FFDF9E06}" destId="{AFAB87AD-3E11-F549-A74D-12FA94A5E656}" srcOrd="8" destOrd="0" presId="urn:microsoft.com/office/officeart/2005/8/layout/pyramid2"/>
    <dgm:cxn modelId="{738F4849-21B8-4E4B-8E61-4A7A2AE5AE4F}" type="presParOf" srcId="{A35A25B6-991C-5241-A225-8D00FFDF9E06}" destId="{07FE9C2C-2F90-764E-AEB7-51C774E2F4CD}" srcOrd="9" destOrd="0" presId="urn:microsoft.com/office/officeart/2005/8/layout/pyramid2"/>
    <dgm:cxn modelId="{1B601B16-5DE5-1348-B35F-BF45C7E6BFEE}" type="presParOf" srcId="{A35A25B6-991C-5241-A225-8D00FFDF9E06}" destId="{7F7A916E-3774-BE46-A226-D118A6685891}" srcOrd="10" destOrd="0" presId="urn:microsoft.com/office/officeart/2005/8/layout/pyramid2"/>
    <dgm:cxn modelId="{2E847155-3B79-3544-A350-6792BA499F0C}" type="presParOf" srcId="{A35A25B6-991C-5241-A225-8D00FFDF9E06}" destId="{AE0FE412-45CF-1046-BA4C-9C068404AFFD}" srcOrd="11" destOrd="0" presId="urn:microsoft.com/office/officeart/2005/8/layout/pyramid2"/>
    <dgm:cxn modelId="{9F0BB19B-626D-6748-A3C9-79B56D1FEC5D}" type="presParOf" srcId="{A35A25B6-991C-5241-A225-8D00FFDF9E06}" destId="{DDBB311A-4A49-7C46-AF95-7E931A305EFB}" srcOrd="12" destOrd="0" presId="urn:microsoft.com/office/officeart/2005/8/layout/pyramid2"/>
    <dgm:cxn modelId="{7749CD34-9BFA-A341-BA63-55523B0FDA95}" type="presParOf" srcId="{A35A25B6-991C-5241-A225-8D00FFDF9E06}" destId="{53C6965C-4C77-1B46-B3B1-B569C72FD694}" srcOrd="13"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1F1D44-F97E-7F4A-8EF8-285AC276E7A9}" type="doc">
      <dgm:prSet loTypeId="urn:microsoft.com/office/officeart/2005/8/layout/pyramid2" loCatId="" qsTypeId="urn:microsoft.com/office/officeart/2005/8/quickstyle/simple1" qsCatId="simple" csTypeId="urn:microsoft.com/office/officeart/2005/8/colors/accent1_4" csCatId="accent1" phldr="1"/>
      <dgm:spPr/>
    </dgm:pt>
    <dgm:pt modelId="{62008159-9B08-9D4B-AB2F-A28ECAE1F416}">
      <dgm:prSet phldrT="[Text]" custT="1"/>
      <dgm:spPr>
        <a:solidFill>
          <a:prstClr val="white">
            <a:alpha val="90000"/>
            <a:hueOff val="0"/>
            <a:satOff val="0"/>
            <a:lumOff val="0"/>
            <a:alphaOff val="0"/>
          </a:prstClr>
        </a:solidFill>
        <a:ln w="25400" cap="flat" cmpd="sng" algn="ctr">
          <a:solidFill>
            <a:srgbClr val="4F81BD">
              <a:shade val="50000"/>
              <a:hueOff val="103268"/>
              <a:satOff val="-2160"/>
              <a:lumOff val="12018"/>
              <a:alphaOff val="0"/>
            </a:srgbClr>
          </a:solidFill>
          <a:prstDash val="solid"/>
        </a:ln>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US" sz="1500" b="1" kern="1200">
              <a:solidFill>
                <a:prstClr val="black">
                  <a:hueOff val="0"/>
                  <a:satOff val="0"/>
                  <a:lumOff val="0"/>
                  <a:alphaOff val="0"/>
                </a:prstClr>
              </a:solidFill>
              <a:latin typeface="Calibri"/>
              <a:ea typeface="+mn-ea"/>
              <a:cs typeface="+mn-cs"/>
            </a:rPr>
            <a:t>Specific</a:t>
          </a:r>
        </a:p>
      </dgm:t>
    </dgm:pt>
    <dgm:pt modelId="{89FAA458-00BB-FE41-B3D8-A35C253EFAE6}" type="parTrans" cxnId="{DE58AE36-7BB1-7D43-AA91-B26655CD5641}">
      <dgm:prSet/>
      <dgm:spPr/>
      <dgm:t>
        <a:bodyPr/>
        <a:lstStyle/>
        <a:p>
          <a:endParaRPr lang="en-US"/>
        </a:p>
      </dgm:t>
    </dgm:pt>
    <dgm:pt modelId="{C79858BD-857A-E742-9D61-38CD2E0DE96C}" type="sibTrans" cxnId="{DE58AE36-7BB1-7D43-AA91-B26655CD5641}">
      <dgm:prSet/>
      <dgm:spPr/>
      <dgm:t>
        <a:bodyPr/>
        <a:lstStyle/>
        <a:p>
          <a:endParaRPr lang="en-US"/>
        </a:p>
      </dgm:t>
    </dgm:pt>
    <dgm:pt modelId="{1AD734A1-A9F4-3F43-A9D0-4FABA4DC282A}">
      <dgm:prSet phldrT="[Text]" custT="1"/>
      <dgm:spPr>
        <a:solidFill>
          <a:srgbClr val="1F497D">
            <a:alpha val="90000"/>
          </a:srgbClr>
        </a:solidFill>
        <a:ln w="25400" cap="flat" cmpd="sng" algn="ctr">
          <a:solidFill>
            <a:srgbClr val="4F81BD">
              <a:shade val="50000"/>
              <a:hueOff val="0"/>
              <a:satOff val="0"/>
              <a:lumOff val="0"/>
              <a:alphaOff val="0"/>
            </a:srgbClr>
          </a:solidFill>
          <a:prstDash val="solid"/>
        </a:ln>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Attainable</a:t>
          </a:r>
        </a:p>
      </dgm:t>
    </dgm:pt>
    <dgm:pt modelId="{C638A1D5-6C83-E746-B7D5-9B67F045D6BE}" type="parTrans" cxnId="{BE3D093F-8DB0-3943-BA4E-9ECA22DEE1F4}">
      <dgm:prSet/>
      <dgm:spPr/>
      <dgm:t>
        <a:bodyPr/>
        <a:lstStyle/>
        <a:p>
          <a:endParaRPr lang="en-US"/>
        </a:p>
      </dgm:t>
    </dgm:pt>
    <dgm:pt modelId="{34D9B474-03CE-9445-ACFF-B00C77F4E86A}" type="sibTrans" cxnId="{BE3D093F-8DB0-3943-BA4E-9ECA22DEE1F4}">
      <dgm:prSet/>
      <dgm:spPr/>
      <dgm:t>
        <a:bodyPr/>
        <a:lstStyle/>
        <a:p>
          <a:endParaRPr lang="en-US"/>
        </a:p>
      </dgm:t>
    </dgm:pt>
    <dgm:pt modelId="{4D0FF0E4-01C4-204F-B5D2-A3C37B611BDB}">
      <dgm:prSet phldrT="[Text]"/>
      <dgm:spPr/>
      <dgm:t>
        <a:bodyPr/>
        <a:lstStyle/>
        <a:p>
          <a:r>
            <a:rPr lang="en-US" b="1"/>
            <a:t>Measurable</a:t>
          </a:r>
        </a:p>
      </dgm:t>
    </dgm:pt>
    <dgm:pt modelId="{BFB2BD85-4300-4E48-9C57-8CDBA686A439}" type="parTrans" cxnId="{BEA9FFD3-36A2-2543-9107-160470B3AB26}">
      <dgm:prSet/>
      <dgm:spPr/>
      <dgm:t>
        <a:bodyPr/>
        <a:lstStyle/>
        <a:p>
          <a:endParaRPr lang="en-US"/>
        </a:p>
      </dgm:t>
    </dgm:pt>
    <dgm:pt modelId="{9D96F630-AB4C-AF4F-BDE1-80850E3F93C8}" type="sibTrans" cxnId="{BEA9FFD3-36A2-2543-9107-160470B3AB26}">
      <dgm:prSet/>
      <dgm:spPr/>
      <dgm:t>
        <a:bodyPr/>
        <a:lstStyle/>
        <a:p>
          <a:endParaRPr lang="en-US"/>
        </a:p>
      </dgm:t>
    </dgm:pt>
    <dgm:pt modelId="{14C3BE5A-9038-434A-94A6-27DB57D71C98}">
      <dgm:prSet phldrT="[Text]"/>
      <dgm:spPr/>
      <dgm:t>
        <a:bodyPr/>
        <a:lstStyle/>
        <a:p>
          <a:r>
            <a:rPr lang="en-US" b="1"/>
            <a:t>Relevant</a:t>
          </a:r>
        </a:p>
      </dgm:t>
    </dgm:pt>
    <dgm:pt modelId="{649A64E6-B97C-924D-9C3D-A7C2A6A7E638}" type="parTrans" cxnId="{DD5D031F-5625-A54A-AC07-304861320606}">
      <dgm:prSet/>
      <dgm:spPr/>
      <dgm:t>
        <a:bodyPr/>
        <a:lstStyle/>
        <a:p>
          <a:endParaRPr lang="en-US"/>
        </a:p>
      </dgm:t>
    </dgm:pt>
    <dgm:pt modelId="{50F51FE6-33FF-FD40-A90B-F4ABAC0F83B7}" type="sibTrans" cxnId="{DD5D031F-5625-A54A-AC07-304861320606}">
      <dgm:prSet/>
      <dgm:spPr/>
      <dgm:t>
        <a:bodyPr/>
        <a:lstStyle/>
        <a:p>
          <a:endParaRPr lang="en-US"/>
        </a:p>
      </dgm:t>
    </dgm:pt>
    <dgm:pt modelId="{57A9DAF1-935B-BD42-B976-E6CC00C18B7F}">
      <dgm:prSet phldrT="[Text]"/>
      <dgm:spPr/>
      <dgm:t>
        <a:bodyPr/>
        <a:lstStyle/>
        <a:p>
          <a:r>
            <a:rPr lang="en-US" b="1"/>
            <a:t>Time-bound</a:t>
          </a:r>
        </a:p>
      </dgm:t>
    </dgm:pt>
    <dgm:pt modelId="{784A3204-A415-DD4F-B903-00A6AFDB5A4E}" type="parTrans" cxnId="{0F40551D-23C7-FC44-9B44-E772D69368E0}">
      <dgm:prSet/>
      <dgm:spPr/>
      <dgm:t>
        <a:bodyPr/>
        <a:lstStyle/>
        <a:p>
          <a:endParaRPr lang="en-US"/>
        </a:p>
      </dgm:t>
    </dgm:pt>
    <dgm:pt modelId="{E0C00325-4CA6-A84E-99A6-D8179CFD4C20}" type="sibTrans" cxnId="{0F40551D-23C7-FC44-9B44-E772D69368E0}">
      <dgm:prSet/>
      <dgm:spPr/>
      <dgm:t>
        <a:bodyPr/>
        <a:lstStyle/>
        <a:p>
          <a:endParaRPr lang="en-US"/>
        </a:p>
      </dgm:t>
    </dgm:pt>
    <dgm:pt modelId="{4346E3E9-2F08-CD43-B5C2-1BE19363C53B}">
      <dgm:prSet phldrT="[Text]"/>
      <dgm:spPr/>
      <dgm:t>
        <a:bodyPr/>
        <a:lstStyle/>
        <a:p>
          <a:r>
            <a:rPr lang="en-US" b="1"/>
            <a:t>Inclusive</a:t>
          </a:r>
        </a:p>
      </dgm:t>
    </dgm:pt>
    <dgm:pt modelId="{2DBB5E14-9279-FF43-AAC7-B4A7FDC87A5F}" type="parTrans" cxnId="{BEEF00DA-EAD6-9F42-A97C-3B7FE48F9991}">
      <dgm:prSet/>
      <dgm:spPr/>
      <dgm:t>
        <a:bodyPr/>
        <a:lstStyle/>
        <a:p>
          <a:endParaRPr lang="en-US"/>
        </a:p>
      </dgm:t>
    </dgm:pt>
    <dgm:pt modelId="{F7EE9DCE-A884-614E-B526-284B41A2F96B}" type="sibTrans" cxnId="{BEEF00DA-EAD6-9F42-A97C-3B7FE48F9991}">
      <dgm:prSet/>
      <dgm:spPr/>
      <dgm:t>
        <a:bodyPr/>
        <a:lstStyle/>
        <a:p>
          <a:endParaRPr lang="en-US"/>
        </a:p>
      </dgm:t>
    </dgm:pt>
    <dgm:pt modelId="{F708C547-3D9E-C141-B7CE-DC7C87F69B8F}">
      <dgm:prSet phldrT="[Text]"/>
      <dgm:spPr/>
      <dgm:t>
        <a:bodyPr/>
        <a:lstStyle/>
        <a:p>
          <a:r>
            <a:rPr lang="en-US" b="1"/>
            <a:t>Equitable</a:t>
          </a:r>
        </a:p>
      </dgm:t>
    </dgm:pt>
    <dgm:pt modelId="{F772BD92-9499-0245-B842-5CACF41A6539}" type="parTrans" cxnId="{A795FEAB-B8D2-E94C-AEB6-D5F6C9974F49}">
      <dgm:prSet/>
      <dgm:spPr/>
      <dgm:t>
        <a:bodyPr/>
        <a:lstStyle/>
        <a:p>
          <a:endParaRPr lang="en-US"/>
        </a:p>
      </dgm:t>
    </dgm:pt>
    <dgm:pt modelId="{45F72C32-E069-264E-85D6-520D4D1502E4}" type="sibTrans" cxnId="{A795FEAB-B8D2-E94C-AEB6-D5F6C9974F49}">
      <dgm:prSet/>
      <dgm:spPr/>
      <dgm:t>
        <a:bodyPr/>
        <a:lstStyle/>
        <a:p>
          <a:endParaRPr lang="en-US"/>
        </a:p>
      </dgm:t>
    </dgm:pt>
    <dgm:pt modelId="{6FF67083-7217-5A4B-8769-C591DE41B051}" type="pres">
      <dgm:prSet presAssocID="{FA1F1D44-F97E-7F4A-8EF8-285AC276E7A9}" presName="compositeShape" presStyleCnt="0">
        <dgm:presLayoutVars>
          <dgm:dir/>
          <dgm:resizeHandles/>
        </dgm:presLayoutVars>
      </dgm:prSet>
      <dgm:spPr/>
    </dgm:pt>
    <dgm:pt modelId="{C2AE6B30-90DE-8840-ACB7-4CBD0F4897D9}" type="pres">
      <dgm:prSet presAssocID="{FA1F1D44-F97E-7F4A-8EF8-285AC276E7A9}" presName="pyramid" presStyleLbl="node1" presStyleIdx="0" presStyleCnt="1" custLinFactNeighborX="-19073" custLinFactNeighborY="-3584"/>
      <dgm:spPr>
        <a:solidFill>
          <a:schemeClr val="tx2">
            <a:lumMod val="75000"/>
          </a:schemeClr>
        </a:solidFill>
      </dgm:spPr>
    </dgm:pt>
    <dgm:pt modelId="{A35A25B6-991C-5241-A225-8D00FFDF9E06}" type="pres">
      <dgm:prSet presAssocID="{FA1F1D44-F97E-7F4A-8EF8-285AC276E7A9}" presName="theList" presStyleCnt="0"/>
      <dgm:spPr/>
    </dgm:pt>
    <dgm:pt modelId="{746999E4-F665-1C45-B9FD-BAE9CE84BAC3}" type="pres">
      <dgm:prSet presAssocID="{62008159-9B08-9D4B-AB2F-A28ECAE1F416}" presName="aNode" presStyleLbl="fgAcc1" presStyleIdx="0" presStyleCnt="7">
        <dgm:presLayoutVars>
          <dgm:bulletEnabled val="1"/>
        </dgm:presLayoutVars>
      </dgm:prSet>
      <dgm:spPr>
        <a:xfrm>
          <a:off x="1947906" y="354284"/>
          <a:ext cx="2300600" cy="359468"/>
        </a:xfrm>
        <a:prstGeom prst="roundRect">
          <a:avLst/>
        </a:prstGeom>
      </dgm:spPr>
    </dgm:pt>
    <dgm:pt modelId="{DC356356-4569-EB41-81BF-76702DAF9428}" type="pres">
      <dgm:prSet presAssocID="{62008159-9B08-9D4B-AB2F-A28ECAE1F416}" presName="aSpace" presStyleCnt="0"/>
      <dgm:spPr/>
    </dgm:pt>
    <dgm:pt modelId="{FC6EBB55-C4AB-AD4B-9D73-2523AD08453B}" type="pres">
      <dgm:prSet presAssocID="{4D0FF0E4-01C4-204F-B5D2-A3C37B611BDB}" presName="aNode" presStyleLbl="fgAcc1" presStyleIdx="1" presStyleCnt="7">
        <dgm:presLayoutVars>
          <dgm:bulletEnabled val="1"/>
        </dgm:presLayoutVars>
      </dgm:prSet>
      <dgm:spPr/>
    </dgm:pt>
    <dgm:pt modelId="{C60FF731-FD8B-9248-90BB-25E166449139}" type="pres">
      <dgm:prSet presAssocID="{4D0FF0E4-01C4-204F-B5D2-A3C37B611BDB}" presName="aSpace" presStyleCnt="0"/>
      <dgm:spPr/>
    </dgm:pt>
    <dgm:pt modelId="{3D2F59B1-D306-2347-839C-56F16A02047A}" type="pres">
      <dgm:prSet presAssocID="{1AD734A1-A9F4-3F43-A9D0-4FABA4DC282A}" presName="aNode" presStyleLbl="fgAcc1" presStyleIdx="2" presStyleCnt="7">
        <dgm:presLayoutVars>
          <dgm:bulletEnabled val="1"/>
        </dgm:presLayoutVars>
      </dgm:prSet>
      <dgm:spPr>
        <a:xfrm>
          <a:off x="1947906" y="1163088"/>
          <a:ext cx="2300600" cy="359468"/>
        </a:xfrm>
        <a:prstGeom prst="roundRect">
          <a:avLst/>
        </a:prstGeom>
      </dgm:spPr>
    </dgm:pt>
    <dgm:pt modelId="{59CC06C2-67AC-8841-81A8-C9B8508D760E}" type="pres">
      <dgm:prSet presAssocID="{1AD734A1-A9F4-3F43-A9D0-4FABA4DC282A}" presName="aSpace" presStyleCnt="0"/>
      <dgm:spPr/>
    </dgm:pt>
    <dgm:pt modelId="{8426345C-6F1C-7941-8E1E-44FCD378FDCC}" type="pres">
      <dgm:prSet presAssocID="{14C3BE5A-9038-434A-94A6-27DB57D71C98}" presName="aNode" presStyleLbl="fgAcc1" presStyleIdx="3" presStyleCnt="7">
        <dgm:presLayoutVars>
          <dgm:bulletEnabled val="1"/>
        </dgm:presLayoutVars>
      </dgm:prSet>
      <dgm:spPr/>
    </dgm:pt>
    <dgm:pt modelId="{631C9459-BC84-904C-BD9D-758230686E17}" type="pres">
      <dgm:prSet presAssocID="{14C3BE5A-9038-434A-94A6-27DB57D71C98}" presName="aSpace" presStyleCnt="0"/>
      <dgm:spPr/>
    </dgm:pt>
    <dgm:pt modelId="{AFAB87AD-3E11-F549-A74D-12FA94A5E656}" type="pres">
      <dgm:prSet presAssocID="{57A9DAF1-935B-BD42-B976-E6CC00C18B7F}" presName="aNode" presStyleLbl="fgAcc1" presStyleIdx="4" presStyleCnt="7">
        <dgm:presLayoutVars>
          <dgm:bulletEnabled val="1"/>
        </dgm:presLayoutVars>
      </dgm:prSet>
      <dgm:spPr/>
    </dgm:pt>
    <dgm:pt modelId="{07FE9C2C-2F90-764E-AEB7-51C774E2F4CD}" type="pres">
      <dgm:prSet presAssocID="{57A9DAF1-935B-BD42-B976-E6CC00C18B7F}" presName="aSpace" presStyleCnt="0"/>
      <dgm:spPr/>
    </dgm:pt>
    <dgm:pt modelId="{7F7A916E-3774-BE46-A226-D118A6685891}" type="pres">
      <dgm:prSet presAssocID="{4346E3E9-2F08-CD43-B5C2-1BE19363C53B}" presName="aNode" presStyleLbl="fgAcc1" presStyleIdx="5" presStyleCnt="7">
        <dgm:presLayoutVars>
          <dgm:bulletEnabled val="1"/>
        </dgm:presLayoutVars>
      </dgm:prSet>
      <dgm:spPr/>
    </dgm:pt>
    <dgm:pt modelId="{AE0FE412-45CF-1046-BA4C-9C068404AFFD}" type="pres">
      <dgm:prSet presAssocID="{4346E3E9-2F08-CD43-B5C2-1BE19363C53B}" presName="aSpace" presStyleCnt="0"/>
      <dgm:spPr/>
    </dgm:pt>
    <dgm:pt modelId="{DDBB311A-4A49-7C46-AF95-7E931A305EFB}" type="pres">
      <dgm:prSet presAssocID="{F708C547-3D9E-C141-B7CE-DC7C87F69B8F}" presName="aNode" presStyleLbl="fgAcc1" presStyleIdx="6" presStyleCnt="7">
        <dgm:presLayoutVars>
          <dgm:bulletEnabled val="1"/>
        </dgm:presLayoutVars>
      </dgm:prSet>
      <dgm:spPr/>
    </dgm:pt>
    <dgm:pt modelId="{53C6965C-4C77-1B46-B3B1-B569C72FD694}" type="pres">
      <dgm:prSet presAssocID="{F708C547-3D9E-C141-B7CE-DC7C87F69B8F}" presName="aSpace" presStyleCnt="0"/>
      <dgm:spPr/>
    </dgm:pt>
  </dgm:ptLst>
  <dgm:cxnLst>
    <dgm:cxn modelId="{84493802-FB15-6F47-9586-F7BAA76C17D8}" type="presOf" srcId="{FA1F1D44-F97E-7F4A-8EF8-285AC276E7A9}" destId="{6FF67083-7217-5A4B-8769-C591DE41B051}" srcOrd="0" destOrd="0" presId="urn:microsoft.com/office/officeart/2005/8/layout/pyramid2"/>
    <dgm:cxn modelId="{8AF7E20C-ECC0-2E40-95F4-F2C0773C1ADE}" type="presOf" srcId="{14C3BE5A-9038-434A-94A6-27DB57D71C98}" destId="{8426345C-6F1C-7941-8E1E-44FCD378FDCC}" srcOrd="0" destOrd="0" presId="urn:microsoft.com/office/officeart/2005/8/layout/pyramid2"/>
    <dgm:cxn modelId="{0F40551D-23C7-FC44-9B44-E772D69368E0}" srcId="{FA1F1D44-F97E-7F4A-8EF8-285AC276E7A9}" destId="{57A9DAF1-935B-BD42-B976-E6CC00C18B7F}" srcOrd="4" destOrd="0" parTransId="{784A3204-A415-DD4F-B903-00A6AFDB5A4E}" sibTransId="{E0C00325-4CA6-A84E-99A6-D8179CFD4C20}"/>
    <dgm:cxn modelId="{DD5D031F-5625-A54A-AC07-304861320606}" srcId="{FA1F1D44-F97E-7F4A-8EF8-285AC276E7A9}" destId="{14C3BE5A-9038-434A-94A6-27DB57D71C98}" srcOrd="3" destOrd="0" parTransId="{649A64E6-B97C-924D-9C3D-A7C2A6A7E638}" sibTransId="{50F51FE6-33FF-FD40-A90B-F4ABAC0F83B7}"/>
    <dgm:cxn modelId="{49F96424-109F-FA43-AB8B-7715F61342AE}" type="presOf" srcId="{62008159-9B08-9D4B-AB2F-A28ECAE1F416}" destId="{746999E4-F665-1C45-B9FD-BAE9CE84BAC3}" srcOrd="0" destOrd="0" presId="urn:microsoft.com/office/officeart/2005/8/layout/pyramid2"/>
    <dgm:cxn modelId="{1FC83930-620C-B34F-8D40-06628EF72AB6}" type="presOf" srcId="{4346E3E9-2F08-CD43-B5C2-1BE19363C53B}" destId="{7F7A916E-3774-BE46-A226-D118A6685891}" srcOrd="0" destOrd="0" presId="urn:microsoft.com/office/officeart/2005/8/layout/pyramid2"/>
    <dgm:cxn modelId="{00503A32-FAD3-8649-B15C-8F935725388A}" type="presOf" srcId="{4D0FF0E4-01C4-204F-B5D2-A3C37B611BDB}" destId="{FC6EBB55-C4AB-AD4B-9D73-2523AD08453B}" srcOrd="0" destOrd="0" presId="urn:microsoft.com/office/officeart/2005/8/layout/pyramid2"/>
    <dgm:cxn modelId="{DE58AE36-7BB1-7D43-AA91-B26655CD5641}" srcId="{FA1F1D44-F97E-7F4A-8EF8-285AC276E7A9}" destId="{62008159-9B08-9D4B-AB2F-A28ECAE1F416}" srcOrd="0" destOrd="0" parTransId="{89FAA458-00BB-FE41-B3D8-A35C253EFAE6}" sibTransId="{C79858BD-857A-E742-9D61-38CD2E0DE96C}"/>
    <dgm:cxn modelId="{BE3D093F-8DB0-3943-BA4E-9ECA22DEE1F4}" srcId="{FA1F1D44-F97E-7F4A-8EF8-285AC276E7A9}" destId="{1AD734A1-A9F4-3F43-A9D0-4FABA4DC282A}" srcOrd="2" destOrd="0" parTransId="{C638A1D5-6C83-E746-B7D5-9B67F045D6BE}" sibTransId="{34D9B474-03CE-9445-ACFF-B00C77F4E86A}"/>
    <dgm:cxn modelId="{D64F5140-28D7-6345-9833-0FED809E233A}" type="presOf" srcId="{57A9DAF1-935B-BD42-B976-E6CC00C18B7F}" destId="{AFAB87AD-3E11-F549-A74D-12FA94A5E656}" srcOrd="0" destOrd="0" presId="urn:microsoft.com/office/officeart/2005/8/layout/pyramid2"/>
    <dgm:cxn modelId="{0F6A8D76-E193-3744-97D6-1E1BED4BF70C}" type="presOf" srcId="{1AD734A1-A9F4-3F43-A9D0-4FABA4DC282A}" destId="{3D2F59B1-D306-2347-839C-56F16A02047A}" srcOrd="0" destOrd="0" presId="urn:microsoft.com/office/officeart/2005/8/layout/pyramid2"/>
    <dgm:cxn modelId="{EB13BB57-12C4-D249-9D1C-355CBF4184FA}" type="presOf" srcId="{F708C547-3D9E-C141-B7CE-DC7C87F69B8F}" destId="{DDBB311A-4A49-7C46-AF95-7E931A305EFB}" srcOrd="0" destOrd="0" presId="urn:microsoft.com/office/officeart/2005/8/layout/pyramid2"/>
    <dgm:cxn modelId="{A795FEAB-B8D2-E94C-AEB6-D5F6C9974F49}" srcId="{FA1F1D44-F97E-7F4A-8EF8-285AC276E7A9}" destId="{F708C547-3D9E-C141-B7CE-DC7C87F69B8F}" srcOrd="6" destOrd="0" parTransId="{F772BD92-9499-0245-B842-5CACF41A6539}" sibTransId="{45F72C32-E069-264E-85D6-520D4D1502E4}"/>
    <dgm:cxn modelId="{BEA9FFD3-36A2-2543-9107-160470B3AB26}" srcId="{FA1F1D44-F97E-7F4A-8EF8-285AC276E7A9}" destId="{4D0FF0E4-01C4-204F-B5D2-A3C37B611BDB}" srcOrd="1" destOrd="0" parTransId="{BFB2BD85-4300-4E48-9C57-8CDBA686A439}" sibTransId="{9D96F630-AB4C-AF4F-BDE1-80850E3F93C8}"/>
    <dgm:cxn modelId="{BEEF00DA-EAD6-9F42-A97C-3B7FE48F9991}" srcId="{FA1F1D44-F97E-7F4A-8EF8-285AC276E7A9}" destId="{4346E3E9-2F08-CD43-B5C2-1BE19363C53B}" srcOrd="5" destOrd="0" parTransId="{2DBB5E14-9279-FF43-AAC7-B4A7FDC87A5F}" sibTransId="{F7EE9DCE-A884-614E-B526-284B41A2F96B}"/>
    <dgm:cxn modelId="{6393DDEF-8C00-C447-90CB-0AFA8800EACD}" type="presParOf" srcId="{6FF67083-7217-5A4B-8769-C591DE41B051}" destId="{C2AE6B30-90DE-8840-ACB7-4CBD0F4897D9}" srcOrd="0" destOrd="0" presId="urn:microsoft.com/office/officeart/2005/8/layout/pyramid2"/>
    <dgm:cxn modelId="{3FA1C372-F160-F144-99DD-7C3A5D57B9B6}" type="presParOf" srcId="{6FF67083-7217-5A4B-8769-C591DE41B051}" destId="{A35A25B6-991C-5241-A225-8D00FFDF9E06}" srcOrd="1" destOrd="0" presId="urn:microsoft.com/office/officeart/2005/8/layout/pyramid2"/>
    <dgm:cxn modelId="{4772DDA5-38B2-BD48-A1D9-BEE1F1C0378E}" type="presParOf" srcId="{A35A25B6-991C-5241-A225-8D00FFDF9E06}" destId="{746999E4-F665-1C45-B9FD-BAE9CE84BAC3}" srcOrd="0" destOrd="0" presId="urn:microsoft.com/office/officeart/2005/8/layout/pyramid2"/>
    <dgm:cxn modelId="{C59EA849-D7FF-B544-945E-68B4B2F2E4E0}" type="presParOf" srcId="{A35A25B6-991C-5241-A225-8D00FFDF9E06}" destId="{DC356356-4569-EB41-81BF-76702DAF9428}" srcOrd="1" destOrd="0" presId="urn:microsoft.com/office/officeart/2005/8/layout/pyramid2"/>
    <dgm:cxn modelId="{BC4AB0D8-D238-4546-87B8-C2003C13C18F}" type="presParOf" srcId="{A35A25B6-991C-5241-A225-8D00FFDF9E06}" destId="{FC6EBB55-C4AB-AD4B-9D73-2523AD08453B}" srcOrd="2" destOrd="0" presId="urn:microsoft.com/office/officeart/2005/8/layout/pyramid2"/>
    <dgm:cxn modelId="{96058D8C-15C5-9946-837E-CCFAF17F287E}" type="presParOf" srcId="{A35A25B6-991C-5241-A225-8D00FFDF9E06}" destId="{C60FF731-FD8B-9248-90BB-25E166449139}" srcOrd="3" destOrd="0" presId="urn:microsoft.com/office/officeart/2005/8/layout/pyramid2"/>
    <dgm:cxn modelId="{345B21FA-08A4-B147-8E4E-ACE7F257CB75}" type="presParOf" srcId="{A35A25B6-991C-5241-A225-8D00FFDF9E06}" destId="{3D2F59B1-D306-2347-839C-56F16A02047A}" srcOrd="4" destOrd="0" presId="urn:microsoft.com/office/officeart/2005/8/layout/pyramid2"/>
    <dgm:cxn modelId="{02BABBCF-A0F1-E047-A12B-3171BE83AEE9}" type="presParOf" srcId="{A35A25B6-991C-5241-A225-8D00FFDF9E06}" destId="{59CC06C2-67AC-8841-81A8-C9B8508D760E}" srcOrd="5" destOrd="0" presId="urn:microsoft.com/office/officeart/2005/8/layout/pyramid2"/>
    <dgm:cxn modelId="{7FF06360-49A9-F54B-85B8-57714C403A30}" type="presParOf" srcId="{A35A25B6-991C-5241-A225-8D00FFDF9E06}" destId="{8426345C-6F1C-7941-8E1E-44FCD378FDCC}" srcOrd="6" destOrd="0" presId="urn:microsoft.com/office/officeart/2005/8/layout/pyramid2"/>
    <dgm:cxn modelId="{542E941D-1D6E-594D-98EE-3B959E7A5FC3}" type="presParOf" srcId="{A35A25B6-991C-5241-A225-8D00FFDF9E06}" destId="{631C9459-BC84-904C-BD9D-758230686E17}" srcOrd="7" destOrd="0" presId="urn:microsoft.com/office/officeart/2005/8/layout/pyramid2"/>
    <dgm:cxn modelId="{F0191938-B156-964B-8298-7948F6CD453B}" type="presParOf" srcId="{A35A25B6-991C-5241-A225-8D00FFDF9E06}" destId="{AFAB87AD-3E11-F549-A74D-12FA94A5E656}" srcOrd="8" destOrd="0" presId="urn:microsoft.com/office/officeart/2005/8/layout/pyramid2"/>
    <dgm:cxn modelId="{738F4849-21B8-4E4B-8E61-4A7A2AE5AE4F}" type="presParOf" srcId="{A35A25B6-991C-5241-A225-8D00FFDF9E06}" destId="{07FE9C2C-2F90-764E-AEB7-51C774E2F4CD}" srcOrd="9" destOrd="0" presId="urn:microsoft.com/office/officeart/2005/8/layout/pyramid2"/>
    <dgm:cxn modelId="{1B601B16-5DE5-1348-B35F-BF45C7E6BFEE}" type="presParOf" srcId="{A35A25B6-991C-5241-A225-8D00FFDF9E06}" destId="{7F7A916E-3774-BE46-A226-D118A6685891}" srcOrd="10" destOrd="0" presId="urn:microsoft.com/office/officeart/2005/8/layout/pyramid2"/>
    <dgm:cxn modelId="{2E847155-3B79-3544-A350-6792BA499F0C}" type="presParOf" srcId="{A35A25B6-991C-5241-A225-8D00FFDF9E06}" destId="{AE0FE412-45CF-1046-BA4C-9C068404AFFD}" srcOrd="11" destOrd="0" presId="urn:microsoft.com/office/officeart/2005/8/layout/pyramid2"/>
    <dgm:cxn modelId="{9F0BB19B-626D-6748-A3C9-79B56D1FEC5D}" type="presParOf" srcId="{A35A25B6-991C-5241-A225-8D00FFDF9E06}" destId="{DDBB311A-4A49-7C46-AF95-7E931A305EFB}" srcOrd="12" destOrd="0" presId="urn:microsoft.com/office/officeart/2005/8/layout/pyramid2"/>
    <dgm:cxn modelId="{7749CD34-9BFA-A341-BA63-55523B0FDA95}" type="presParOf" srcId="{A35A25B6-991C-5241-A225-8D00FFDF9E06}" destId="{53C6965C-4C77-1B46-B3B1-B569C72FD694}" srcOrd="13"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1F1D44-F97E-7F4A-8EF8-285AC276E7A9}" type="doc">
      <dgm:prSet loTypeId="urn:microsoft.com/office/officeart/2005/8/layout/pyramid2" loCatId="" qsTypeId="urn:microsoft.com/office/officeart/2005/8/quickstyle/simple1" qsCatId="simple" csTypeId="urn:microsoft.com/office/officeart/2005/8/colors/accent1_4" csCatId="accent1" phldr="1"/>
      <dgm:spPr/>
    </dgm:pt>
    <dgm:pt modelId="{62008159-9B08-9D4B-AB2F-A28ECAE1F416}">
      <dgm:prSet phldrT="[Text]" custT="1"/>
      <dgm:spPr>
        <a:solidFill>
          <a:prstClr val="white">
            <a:alpha val="90000"/>
            <a:hueOff val="0"/>
            <a:satOff val="0"/>
            <a:lumOff val="0"/>
            <a:alphaOff val="0"/>
          </a:prstClr>
        </a:solidFill>
        <a:ln w="25400" cap="flat" cmpd="sng" algn="ctr">
          <a:solidFill>
            <a:srgbClr val="4F81BD">
              <a:shade val="50000"/>
              <a:hueOff val="206535"/>
              <a:satOff val="-4320"/>
              <a:lumOff val="24036"/>
              <a:alphaOff val="0"/>
            </a:srgbClr>
          </a:solidFill>
          <a:prstDash val="solid"/>
        </a:ln>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US" sz="1500" b="1" kern="1200">
              <a:solidFill>
                <a:prstClr val="black">
                  <a:hueOff val="0"/>
                  <a:satOff val="0"/>
                  <a:lumOff val="0"/>
                  <a:alphaOff val="0"/>
                </a:prstClr>
              </a:solidFill>
              <a:latin typeface="Calibri"/>
              <a:ea typeface="+mn-ea"/>
              <a:cs typeface="+mn-cs"/>
            </a:rPr>
            <a:t>Specific</a:t>
          </a:r>
        </a:p>
      </dgm:t>
    </dgm:pt>
    <dgm:pt modelId="{89FAA458-00BB-FE41-B3D8-A35C253EFAE6}" type="parTrans" cxnId="{DE58AE36-7BB1-7D43-AA91-B26655CD5641}">
      <dgm:prSet/>
      <dgm:spPr/>
      <dgm:t>
        <a:bodyPr/>
        <a:lstStyle/>
        <a:p>
          <a:endParaRPr lang="en-US"/>
        </a:p>
      </dgm:t>
    </dgm:pt>
    <dgm:pt modelId="{C79858BD-857A-E742-9D61-38CD2E0DE96C}" type="sibTrans" cxnId="{DE58AE36-7BB1-7D43-AA91-B26655CD5641}">
      <dgm:prSet/>
      <dgm:spPr/>
      <dgm:t>
        <a:bodyPr/>
        <a:lstStyle/>
        <a:p>
          <a:endParaRPr lang="en-US"/>
        </a:p>
      </dgm:t>
    </dgm:pt>
    <dgm:pt modelId="{1AD734A1-A9F4-3F43-A9D0-4FABA4DC282A}">
      <dgm:prSet phldrT="[Text]"/>
      <dgm:spPr/>
      <dgm:t>
        <a:bodyPr/>
        <a:lstStyle/>
        <a:p>
          <a:r>
            <a:rPr lang="en-US" b="1"/>
            <a:t>Attainable</a:t>
          </a:r>
        </a:p>
      </dgm:t>
    </dgm:pt>
    <dgm:pt modelId="{C638A1D5-6C83-E746-B7D5-9B67F045D6BE}" type="parTrans" cxnId="{BE3D093F-8DB0-3943-BA4E-9ECA22DEE1F4}">
      <dgm:prSet/>
      <dgm:spPr/>
      <dgm:t>
        <a:bodyPr/>
        <a:lstStyle/>
        <a:p>
          <a:endParaRPr lang="en-US"/>
        </a:p>
      </dgm:t>
    </dgm:pt>
    <dgm:pt modelId="{34D9B474-03CE-9445-ACFF-B00C77F4E86A}" type="sibTrans" cxnId="{BE3D093F-8DB0-3943-BA4E-9ECA22DEE1F4}">
      <dgm:prSet/>
      <dgm:spPr/>
      <dgm:t>
        <a:bodyPr/>
        <a:lstStyle/>
        <a:p>
          <a:endParaRPr lang="en-US"/>
        </a:p>
      </dgm:t>
    </dgm:pt>
    <dgm:pt modelId="{4D0FF0E4-01C4-204F-B5D2-A3C37B611BDB}">
      <dgm:prSet phldrT="[Text]"/>
      <dgm:spPr/>
      <dgm:t>
        <a:bodyPr/>
        <a:lstStyle/>
        <a:p>
          <a:r>
            <a:rPr lang="en-US" b="1"/>
            <a:t>Measurable</a:t>
          </a:r>
        </a:p>
      </dgm:t>
    </dgm:pt>
    <dgm:pt modelId="{BFB2BD85-4300-4E48-9C57-8CDBA686A439}" type="parTrans" cxnId="{BEA9FFD3-36A2-2543-9107-160470B3AB26}">
      <dgm:prSet/>
      <dgm:spPr/>
      <dgm:t>
        <a:bodyPr/>
        <a:lstStyle/>
        <a:p>
          <a:endParaRPr lang="en-US"/>
        </a:p>
      </dgm:t>
    </dgm:pt>
    <dgm:pt modelId="{9D96F630-AB4C-AF4F-BDE1-80850E3F93C8}" type="sibTrans" cxnId="{BEA9FFD3-36A2-2543-9107-160470B3AB26}">
      <dgm:prSet/>
      <dgm:spPr/>
      <dgm:t>
        <a:bodyPr/>
        <a:lstStyle/>
        <a:p>
          <a:endParaRPr lang="en-US"/>
        </a:p>
      </dgm:t>
    </dgm:pt>
    <dgm:pt modelId="{14C3BE5A-9038-434A-94A6-27DB57D71C98}">
      <dgm:prSet phldrT="[Text]" custT="1"/>
      <dgm:spPr>
        <a:solidFill>
          <a:srgbClr val="1F497D">
            <a:alpha val="90000"/>
          </a:srgbClr>
        </a:solidFill>
        <a:ln w="25400" cap="flat" cmpd="sng" algn="ctr">
          <a:solidFill>
            <a:srgbClr val="4F81BD">
              <a:shade val="50000"/>
              <a:hueOff val="0"/>
              <a:satOff val="0"/>
              <a:lumOff val="0"/>
              <a:alphaOff val="0"/>
            </a:srgbClr>
          </a:solidFill>
          <a:prstDash val="solid"/>
        </a:ln>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Relevant</a:t>
          </a:r>
        </a:p>
      </dgm:t>
    </dgm:pt>
    <dgm:pt modelId="{649A64E6-B97C-924D-9C3D-A7C2A6A7E638}" type="parTrans" cxnId="{DD5D031F-5625-A54A-AC07-304861320606}">
      <dgm:prSet/>
      <dgm:spPr/>
      <dgm:t>
        <a:bodyPr/>
        <a:lstStyle/>
        <a:p>
          <a:endParaRPr lang="en-US"/>
        </a:p>
      </dgm:t>
    </dgm:pt>
    <dgm:pt modelId="{50F51FE6-33FF-FD40-A90B-F4ABAC0F83B7}" type="sibTrans" cxnId="{DD5D031F-5625-A54A-AC07-304861320606}">
      <dgm:prSet/>
      <dgm:spPr/>
      <dgm:t>
        <a:bodyPr/>
        <a:lstStyle/>
        <a:p>
          <a:endParaRPr lang="en-US"/>
        </a:p>
      </dgm:t>
    </dgm:pt>
    <dgm:pt modelId="{57A9DAF1-935B-BD42-B976-E6CC00C18B7F}">
      <dgm:prSet phldrT="[Text]"/>
      <dgm:spPr/>
      <dgm:t>
        <a:bodyPr/>
        <a:lstStyle/>
        <a:p>
          <a:r>
            <a:rPr lang="en-US" b="1"/>
            <a:t>Time-bound</a:t>
          </a:r>
        </a:p>
      </dgm:t>
    </dgm:pt>
    <dgm:pt modelId="{784A3204-A415-DD4F-B903-00A6AFDB5A4E}" type="parTrans" cxnId="{0F40551D-23C7-FC44-9B44-E772D69368E0}">
      <dgm:prSet/>
      <dgm:spPr/>
      <dgm:t>
        <a:bodyPr/>
        <a:lstStyle/>
        <a:p>
          <a:endParaRPr lang="en-US"/>
        </a:p>
      </dgm:t>
    </dgm:pt>
    <dgm:pt modelId="{E0C00325-4CA6-A84E-99A6-D8179CFD4C20}" type="sibTrans" cxnId="{0F40551D-23C7-FC44-9B44-E772D69368E0}">
      <dgm:prSet/>
      <dgm:spPr/>
      <dgm:t>
        <a:bodyPr/>
        <a:lstStyle/>
        <a:p>
          <a:endParaRPr lang="en-US"/>
        </a:p>
      </dgm:t>
    </dgm:pt>
    <dgm:pt modelId="{4346E3E9-2F08-CD43-B5C2-1BE19363C53B}">
      <dgm:prSet phldrT="[Text]"/>
      <dgm:spPr/>
      <dgm:t>
        <a:bodyPr/>
        <a:lstStyle/>
        <a:p>
          <a:r>
            <a:rPr lang="en-US" b="1"/>
            <a:t>Inclusive</a:t>
          </a:r>
        </a:p>
      </dgm:t>
    </dgm:pt>
    <dgm:pt modelId="{2DBB5E14-9279-FF43-AAC7-B4A7FDC87A5F}" type="parTrans" cxnId="{BEEF00DA-EAD6-9F42-A97C-3B7FE48F9991}">
      <dgm:prSet/>
      <dgm:spPr/>
      <dgm:t>
        <a:bodyPr/>
        <a:lstStyle/>
        <a:p>
          <a:endParaRPr lang="en-US"/>
        </a:p>
      </dgm:t>
    </dgm:pt>
    <dgm:pt modelId="{F7EE9DCE-A884-614E-B526-284B41A2F96B}" type="sibTrans" cxnId="{BEEF00DA-EAD6-9F42-A97C-3B7FE48F9991}">
      <dgm:prSet/>
      <dgm:spPr/>
      <dgm:t>
        <a:bodyPr/>
        <a:lstStyle/>
        <a:p>
          <a:endParaRPr lang="en-US"/>
        </a:p>
      </dgm:t>
    </dgm:pt>
    <dgm:pt modelId="{F708C547-3D9E-C141-B7CE-DC7C87F69B8F}">
      <dgm:prSet phldrT="[Text]"/>
      <dgm:spPr/>
      <dgm:t>
        <a:bodyPr/>
        <a:lstStyle/>
        <a:p>
          <a:r>
            <a:rPr lang="en-US" b="1"/>
            <a:t>Equitable</a:t>
          </a:r>
        </a:p>
      </dgm:t>
    </dgm:pt>
    <dgm:pt modelId="{F772BD92-9499-0245-B842-5CACF41A6539}" type="parTrans" cxnId="{A795FEAB-B8D2-E94C-AEB6-D5F6C9974F49}">
      <dgm:prSet/>
      <dgm:spPr/>
      <dgm:t>
        <a:bodyPr/>
        <a:lstStyle/>
        <a:p>
          <a:endParaRPr lang="en-US"/>
        </a:p>
      </dgm:t>
    </dgm:pt>
    <dgm:pt modelId="{45F72C32-E069-264E-85D6-520D4D1502E4}" type="sibTrans" cxnId="{A795FEAB-B8D2-E94C-AEB6-D5F6C9974F49}">
      <dgm:prSet/>
      <dgm:spPr/>
      <dgm:t>
        <a:bodyPr/>
        <a:lstStyle/>
        <a:p>
          <a:endParaRPr lang="en-US"/>
        </a:p>
      </dgm:t>
    </dgm:pt>
    <dgm:pt modelId="{6FF67083-7217-5A4B-8769-C591DE41B051}" type="pres">
      <dgm:prSet presAssocID="{FA1F1D44-F97E-7F4A-8EF8-285AC276E7A9}" presName="compositeShape" presStyleCnt="0">
        <dgm:presLayoutVars>
          <dgm:dir/>
          <dgm:resizeHandles/>
        </dgm:presLayoutVars>
      </dgm:prSet>
      <dgm:spPr/>
    </dgm:pt>
    <dgm:pt modelId="{C2AE6B30-90DE-8840-ACB7-4CBD0F4897D9}" type="pres">
      <dgm:prSet presAssocID="{FA1F1D44-F97E-7F4A-8EF8-285AC276E7A9}" presName="pyramid" presStyleLbl="node1" presStyleIdx="0" presStyleCnt="1" custLinFactNeighborX="-19073" custLinFactNeighborY="-3584"/>
      <dgm:spPr>
        <a:solidFill>
          <a:schemeClr val="tx2">
            <a:lumMod val="75000"/>
          </a:schemeClr>
        </a:solidFill>
      </dgm:spPr>
    </dgm:pt>
    <dgm:pt modelId="{A35A25B6-991C-5241-A225-8D00FFDF9E06}" type="pres">
      <dgm:prSet presAssocID="{FA1F1D44-F97E-7F4A-8EF8-285AC276E7A9}" presName="theList" presStyleCnt="0"/>
      <dgm:spPr/>
    </dgm:pt>
    <dgm:pt modelId="{746999E4-F665-1C45-B9FD-BAE9CE84BAC3}" type="pres">
      <dgm:prSet presAssocID="{62008159-9B08-9D4B-AB2F-A28ECAE1F416}" presName="aNode" presStyleLbl="fgAcc1" presStyleIdx="0" presStyleCnt="7">
        <dgm:presLayoutVars>
          <dgm:bulletEnabled val="1"/>
        </dgm:presLayoutVars>
      </dgm:prSet>
      <dgm:spPr>
        <a:xfrm>
          <a:off x="1947906" y="354284"/>
          <a:ext cx="2300600" cy="359468"/>
        </a:xfrm>
        <a:prstGeom prst="roundRect">
          <a:avLst/>
        </a:prstGeom>
      </dgm:spPr>
    </dgm:pt>
    <dgm:pt modelId="{DC356356-4569-EB41-81BF-76702DAF9428}" type="pres">
      <dgm:prSet presAssocID="{62008159-9B08-9D4B-AB2F-A28ECAE1F416}" presName="aSpace" presStyleCnt="0"/>
      <dgm:spPr/>
    </dgm:pt>
    <dgm:pt modelId="{FC6EBB55-C4AB-AD4B-9D73-2523AD08453B}" type="pres">
      <dgm:prSet presAssocID="{4D0FF0E4-01C4-204F-B5D2-A3C37B611BDB}" presName="aNode" presStyleLbl="fgAcc1" presStyleIdx="1" presStyleCnt="7">
        <dgm:presLayoutVars>
          <dgm:bulletEnabled val="1"/>
        </dgm:presLayoutVars>
      </dgm:prSet>
      <dgm:spPr/>
    </dgm:pt>
    <dgm:pt modelId="{C60FF731-FD8B-9248-90BB-25E166449139}" type="pres">
      <dgm:prSet presAssocID="{4D0FF0E4-01C4-204F-B5D2-A3C37B611BDB}" presName="aSpace" presStyleCnt="0"/>
      <dgm:spPr/>
    </dgm:pt>
    <dgm:pt modelId="{3D2F59B1-D306-2347-839C-56F16A02047A}" type="pres">
      <dgm:prSet presAssocID="{1AD734A1-A9F4-3F43-A9D0-4FABA4DC282A}" presName="aNode" presStyleLbl="fgAcc1" presStyleIdx="2" presStyleCnt="7">
        <dgm:presLayoutVars>
          <dgm:bulletEnabled val="1"/>
        </dgm:presLayoutVars>
      </dgm:prSet>
      <dgm:spPr/>
    </dgm:pt>
    <dgm:pt modelId="{59CC06C2-67AC-8841-81A8-C9B8508D760E}" type="pres">
      <dgm:prSet presAssocID="{1AD734A1-A9F4-3F43-A9D0-4FABA4DC282A}" presName="aSpace" presStyleCnt="0"/>
      <dgm:spPr/>
    </dgm:pt>
    <dgm:pt modelId="{8426345C-6F1C-7941-8E1E-44FCD378FDCC}" type="pres">
      <dgm:prSet presAssocID="{14C3BE5A-9038-434A-94A6-27DB57D71C98}" presName="aNode" presStyleLbl="fgAcc1" presStyleIdx="3" presStyleCnt="7">
        <dgm:presLayoutVars>
          <dgm:bulletEnabled val="1"/>
        </dgm:presLayoutVars>
      </dgm:prSet>
      <dgm:spPr>
        <a:xfrm>
          <a:off x="1947906" y="1567491"/>
          <a:ext cx="2300600" cy="359468"/>
        </a:xfrm>
        <a:prstGeom prst="roundRect">
          <a:avLst/>
        </a:prstGeom>
      </dgm:spPr>
    </dgm:pt>
    <dgm:pt modelId="{631C9459-BC84-904C-BD9D-758230686E17}" type="pres">
      <dgm:prSet presAssocID="{14C3BE5A-9038-434A-94A6-27DB57D71C98}" presName="aSpace" presStyleCnt="0"/>
      <dgm:spPr/>
    </dgm:pt>
    <dgm:pt modelId="{AFAB87AD-3E11-F549-A74D-12FA94A5E656}" type="pres">
      <dgm:prSet presAssocID="{57A9DAF1-935B-BD42-B976-E6CC00C18B7F}" presName="aNode" presStyleLbl="fgAcc1" presStyleIdx="4" presStyleCnt="7">
        <dgm:presLayoutVars>
          <dgm:bulletEnabled val="1"/>
        </dgm:presLayoutVars>
      </dgm:prSet>
      <dgm:spPr/>
    </dgm:pt>
    <dgm:pt modelId="{07FE9C2C-2F90-764E-AEB7-51C774E2F4CD}" type="pres">
      <dgm:prSet presAssocID="{57A9DAF1-935B-BD42-B976-E6CC00C18B7F}" presName="aSpace" presStyleCnt="0"/>
      <dgm:spPr/>
    </dgm:pt>
    <dgm:pt modelId="{7F7A916E-3774-BE46-A226-D118A6685891}" type="pres">
      <dgm:prSet presAssocID="{4346E3E9-2F08-CD43-B5C2-1BE19363C53B}" presName="aNode" presStyleLbl="fgAcc1" presStyleIdx="5" presStyleCnt="7">
        <dgm:presLayoutVars>
          <dgm:bulletEnabled val="1"/>
        </dgm:presLayoutVars>
      </dgm:prSet>
      <dgm:spPr/>
    </dgm:pt>
    <dgm:pt modelId="{AE0FE412-45CF-1046-BA4C-9C068404AFFD}" type="pres">
      <dgm:prSet presAssocID="{4346E3E9-2F08-CD43-B5C2-1BE19363C53B}" presName="aSpace" presStyleCnt="0"/>
      <dgm:spPr/>
    </dgm:pt>
    <dgm:pt modelId="{DDBB311A-4A49-7C46-AF95-7E931A305EFB}" type="pres">
      <dgm:prSet presAssocID="{F708C547-3D9E-C141-B7CE-DC7C87F69B8F}" presName="aNode" presStyleLbl="fgAcc1" presStyleIdx="6" presStyleCnt="7">
        <dgm:presLayoutVars>
          <dgm:bulletEnabled val="1"/>
        </dgm:presLayoutVars>
      </dgm:prSet>
      <dgm:spPr/>
    </dgm:pt>
    <dgm:pt modelId="{53C6965C-4C77-1B46-B3B1-B569C72FD694}" type="pres">
      <dgm:prSet presAssocID="{F708C547-3D9E-C141-B7CE-DC7C87F69B8F}" presName="aSpace" presStyleCnt="0"/>
      <dgm:spPr/>
    </dgm:pt>
  </dgm:ptLst>
  <dgm:cxnLst>
    <dgm:cxn modelId="{84493802-FB15-6F47-9586-F7BAA76C17D8}" type="presOf" srcId="{FA1F1D44-F97E-7F4A-8EF8-285AC276E7A9}" destId="{6FF67083-7217-5A4B-8769-C591DE41B051}" srcOrd="0" destOrd="0" presId="urn:microsoft.com/office/officeart/2005/8/layout/pyramid2"/>
    <dgm:cxn modelId="{8AF7E20C-ECC0-2E40-95F4-F2C0773C1ADE}" type="presOf" srcId="{14C3BE5A-9038-434A-94A6-27DB57D71C98}" destId="{8426345C-6F1C-7941-8E1E-44FCD378FDCC}" srcOrd="0" destOrd="0" presId="urn:microsoft.com/office/officeart/2005/8/layout/pyramid2"/>
    <dgm:cxn modelId="{0F40551D-23C7-FC44-9B44-E772D69368E0}" srcId="{FA1F1D44-F97E-7F4A-8EF8-285AC276E7A9}" destId="{57A9DAF1-935B-BD42-B976-E6CC00C18B7F}" srcOrd="4" destOrd="0" parTransId="{784A3204-A415-DD4F-B903-00A6AFDB5A4E}" sibTransId="{E0C00325-4CA6-A84E-99A6-D8179CFD4C20}"/>
    <dgm:cxn modelId="{DD5D031F-5625-A54A-AC07-304861320606}" srcId="{FA1F1D44-F97E-7F4A-8EF8-285AC276E7A9}" destId="{14C3BE5A-9038-434A-94A6-27DB57D71C98}" srcOrd="3" destOrd="0" parTransId="{649A64E6-B97C-924D-9C3D-A7C2A6A7E638}" sibTransId="{50F51FE6-33FF-FD40-A90B-F4ABAC0F83B7}"/>
    <dgm:cxn modelId="{49F96424-109F-FA43-AB8B-7715F61342AE}" type="presOf" srcId="{62008159-9B08-9D4B-AB2F-A28ECAE1F416}" destId="{746999E4-F665-1C45-B9FD-BAE9CE84BAC3}" srcOrd="0" destOrd="0" presId="urn:microsoft.com/office/officeart/2005/8/layout/pyramid2"/>
    <dgm:cxn modelId="{1FC83930-620C-B34F-8D40-06628EF72AB6}" type="presOf" srcId="{4346E3E9-2F08-CD43-B5C2-1BE19363C53B}" destId="{7F7A916E-3774-BE46-A226-D118A6685891}" srcOrd="0" destOrd="0" presId="urn:microsoft.com/office/officeart/2005/8/layout/pyramid2"/>
    <dgm:cxn modelId="{00503A32-FAD3-8649-B15C-8F935725388A}" type="presOf" srcId="{4D0FF0E4-01C4-204F-B5D2-A3C37B611BDB}" destId="{FC6EBB55-C4AB-AD4B-9D73-2523AD08453B}" srcOrd="0" destOrd="0" presId="urn:microsoft.com/office/officeart/2005/8/layout/pyramid2"/>
    <dgm:cxn modelId="{DE58AE36-7BB1-7D43-AA91-B26655CD5641}" srcId="{FA1F1D44-F97E-7F4A-8EF8-285AC276E7A9}" destId="{62008159-9B08-9D4B-AB2F-A28ECAE1F416}" srcOrd="0" destOrd="0" parTransId="{89FAA458-00BB-FE41-B3D8-A35C253EFAE6}" sibTransId="{C79858BD-857A-E742-9D61-38CD2E0DE96C}"/>
    <dgm:cxn modelId="{BE3D093F-8DB0-3943-BA4E-9ECA22DEE1F4}" srcId="{FA1F1D44-F97E-7F4A-8EF8-285AC276E7A9}" destId="{1AD734A1-A9F4-3F43-A9D0-4FABA4DC282A}" srcOrd="2" destOrd="0" parTransId="{C638A1D5-6C83-E746-B7D5-9B67F045D6BE}" sibTransId="{34D9B474-03CE-9445-ACFF-B00C77F4E86A}"/>
    <dgm:cxn modelId="{D64F5140-28D7-6345-9833-0FED809E233A}" type="presOf" srcId="{57A9DAF1-935B-BD42-B976-E6CC00C18B7F}" destId="{AFAB87AD-3E11-F549-A74D-12FA94A5E656}" srcOrd="0" destOrd="0" presId="urn:microsoft.com/office/officeart/2005/8/layout/pyramid2"/>
    <dgm:cxn modelId="{0F6A8D76-E193-3744-97D6-1E1BED4BF70C}" type="presOf" srcId="{1AD734A1-A9F4-3F43-A9D0-4FABA4DC282A}" destId="{3D2F59B1-D306-2347-839C-56F16A02047A}" srcOrd="0" destOrd="0" presId="urn:microsoft.com/office/officeart/2005/8/layout/pyramid2"/>
    <dgm:cxn modelId="{EB13BB57-12C4-D249-9D1C-355CBF4184FA}" type="presOf" srcId="{F708C547-3D9E-C141-B7CE-DC7C87F69B8F}" destId="{DDBB311A-4A49-7C46-AF95-7E931A305EFB}" srcOrd="0" destOrd="0" presId="urn:microsoft.com/office/officeart/2005/8/layout/pyramid2"/>
    <dgm:cxn modelId="{A795FEAB-B8D2-E94C-AEB6-D5F6C9974F49}" srcId="{FA1F1D44-F97E-7F4A-8EF8-285AC276E7A9}" destId="{F708C547-3D9E-C141-B7CE-DC7C87F69B8F}" srcOrd="6" destOrd="0" parTransId="{F772BD92-9499-0245-B842-5CACF41A6539}" sibTransId="{45F72C32-E069-264E-85D6-520D4D1502E4}"/>
    <dgm:cxn modelId="{BEA9FFD3-36A2-2543-9107-160470B3AB26}" srcId="{FA1F1D44-F97E-7F4A-8EF8-285AC276E7A9}" destId="{4D0FF0E4-01C4-204F-B5D2-A3C37B611BDB}" srcOrd="1" destOrd="0" parTransId="{BFB2BD85-4300-4E48-9C57-8CDBA686A439}" sibTransId="{9D96F630-AB4C-AF4F-BDE1-80850E3F93C8}"/>
    <dgm:cxn modelId="{BEEF00DA-EAD6-9F42-A97C-3B7FE48F9991}" srcId="{FA1F1D44-F97E-7F4A-8EF8-285AC276E7A9}" destId="{4346E3E9-2F08-CD43-B5C2-1BE19363C53B}" srcOrd="5" destOrd="0" parTransId="{2DBB5E14-9279-FF43-AAC7-B4A7FDC87A5F}" sibTransId="{F7EE9DCE-A884-614E-B526-284B41A2F96B}"/>
    <dgm:cxn modelId="{6393DDEF-8C00-C447-90CB-0AFA8800EACD}" type="presParOf" srcId="{6FF67083-7217-5A4B-8769-C591DE41B051}" destId="{C2AE6B30-90DE-8840-ACB7-4CBD0F4897D9}" srcOrd="0" destOrd="0" presId="urn:microsoft.com/office/officeart/2005/8/layout/pyramid2"/>
    <dgm:cxn modelId="{3FA1C372-F160-F144-99DD-7C3A5D57B9B6}" type="presParOf" srcId="{6FF67083-7217-5A4B-8769-C591DE41B051}" destId="{A35A25B6-991C-5241-A225-8D00FFDF9E06}" srcOrd="1" destOrd="0" presId="urn:microsoft.com/office/officeart/2005/8/layout/pyramid2"/>
    <dgm:cxn modelId="{4772DDA5-38B2-BD48-A1D9-BEE1F1C0378E}" type="presParOf" srcId="{A35A25B6-991C-5241-A225-8D00FFDF9E06}" destId="{746999E4-F665-1C45-B9FD-BAE9CE84BAC3}" srcOrd="0" destOrd="0" presId="urn:microsoft.com/office/officeart/2005/8/layout/pyramid2"/>
    <dgm:cxn modelId="{C59EA849-D7FF-B544-945E-68B4B2F2E4E0}" type="presParOf" srcId="{A35A25B6-991C-5241-A225-8D00FFDF9E06}" destId="{DC356356-4569-EB41-81BF-76702DAF9428}" srcOrd="1" destOrd="0" presId="urn:microsoft.com/office/officeart/2005/8/layout/pyramid2"/>
    <dgm:cxn modelId="{BC4AB0D8-D238-4546-87B8-C2003C13C18F}" type="presParOf" srcId="{A35A25B6-991C-5241-A225-8D00FFDF9E06}" destId="{FC6EBB55-C4AB-AD4B-9D73-2523AD08453B}" srcOrd="2" destOrd="0" presId="urn:microsoft.com/office/officeart/2005/8/layout/pyramid2"/>
    <dgm:cxn modelId="{96058D8C-15C5-9946-837E-CCFAF17F287E}" type="presParOf" srcId="{A35A25B6-991C-5241-A225-8D00FFDF9E06}" destId="{C60FF731-FD8B-9248-90BB-25E166449139}" srcOrd="3" destOrd="0" presId="urn:microsoft.com/office/officeart/2005/8/layout/pyramid2"/>
    <dgm:cxn modelId="{345B21FA-08A4-B147-8E4E-ACE7F257CB75}" type="presParOf" srcId="{A35A25B6-991C-5241-A225-8D00FFDF9E06}" destId="{3D2F59B1-D306-2347-839C-56F16A02047A}" srcOrd="4" destOrd="0" presId="urn:microsoft.com/office/officeart/2005/8/layout/pyramid2"/>
    <dgm:cxn modelId="{02BABBCF-A0F1-E047-A12B-3171BE83AEE9}" type="presParOf" srcId="{A35A25B6-991C-5241-A225-8D00FFDF9E06}" destId="{59CC06C2-67AC-8841-81A8-C9B8508D760E}" srcOrd="5" destOrd="0" presId="urn:microsoft.com/office/officeart/2005/8/layout/pyramid2"/>
    <dgm:cxn modelId="{7FF06360-49A9-F54B-85B8-57714C403A30}" type="presParOf" srcId="{A35A25B6-991C-5241-A225-8D00FFDF9E06}" destId="{8426345C-6F1C-7941-8E1E-44FCD378FDCC}" srcOrd="6" destOrd="0" presId="urn:microsoft.com/office/officeart/2005/8/layout/pyramid2"/>
    <dgm:cxn modelId="{542E941D-1D6E-594D-98EE-3B959E7A5FC3}" type="presParOf" srcId="{A35A25B6-991C-5241-A225-8D00FFDF9E06}" destId="{631C9459-BC84-904C-BD9D-758230686E17}" srcOrd="7" destOrd="0" presId="urn:microsoft.com/office/officeart/2005/8/layout/pyramid2"/>
    <dgm:cxn modelId="{F0191938-B156-964B-8298-7948F6CD453B}" type="presParOf" srcId="{A35A25B6-991C-5241-A225-8D00FFDF9E06}" destId="{AFAB87AD-3E11-F549-A74D-12FA94A5E656}" srcOrd="8" destOrd="0" presId="urn:microsoft.com/office/officeart/2005/8/layout/pyramid2"/>
    <dgm:cxn modelId="{738F4849-21B8-4E4B-8E61-4A7A2AE5AE4F}" type="presParOf" srcId="{A35A25B6-991C-5241-A225-8D00FFDF9E06}" destId="{07FE9C2C-2F90-764E-AEB7-51C774E2F4CD}" srcOrd="9" destOrd="0" presId="urn:microsoft.com/office/officeart/2005/8/layout/pyramid2"/>
    <dgm:cxn modelId="{1B601B16-5DE5-1348-B35F-BF45C7E6BFEE}" type="presParOf" srcId="{A35A25B6-991C-5241-A225-8D00FFDF9E06}" destId="{7F7A916E-3774-BE46-A226-D118A6685891}" srcOrd="10" destOrd="0" presId="urn:microsoft.com/office/officeart/2005/8/layout/pyramid2"/>
    <dgm:cxn modelId="{2E847155-3B79-3544-A350-6792BA499F0C}" type="presParOf" srcId="{A35A25B6-991C-5241-A225-8D00FFDF9E06}" destId="{AE0FE412-45CF-1046-BA4C-9C068404AFFD}" srcOrd="11" destOrd="0" presId="urn:microsoft.com/office/officeart/2005/8/layout/pyramid2"/>
    <dgm:cxn modelId="{9F0BB19B-626D-6748-A3C9-79B56D1FEC5D}" type="presParOf" srcId="{A35A25B6-991C-5241-A225-8D00FFDF9E06}" destId="{DDBB311A-4A49-7C46-AF95-7E931A305EFB}" srcOrd="12" destOrd="0" presId="urn:microsoft.com/office/officeart/2005/8/layout/pyramid2"/>
    <dgm:cxn modelId="{7749CD34-9BFA-A341-BA63-55523B0FDA95}" type="presParOf" srcId="{A35A25B6-991C-5241-A225-8D00FFDF9E06}" destId="{53C6965C-4C77-1B46-B3B1-B569C72FD694}"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1F1D44-F97E-7F4A-8EF8-285AC276E7A9}" type="doc">
      <dgm:prSet loTypeId="urn:microsoft.com/office/officeart/2005/8/layout/pyramid2" loCatId="" qsTypeId="urn:microsoft.com/office/officeart/2005/8/quickstyle/simple1" qsCatId="simple" csTypeId="urn:microsoft.com/office/officeart/2005/8/colors/accent1_4" csCatId="accent1" phldr="1"/>
      <dgm:spPr/>
    </dgm:pt>
    <dgm:pt modelId="{62008159-9B08-9D4B-AB2F-A28ECAE1F416}">
      <dgm:prSet phldrT="[Text]" custT="1"/>
      <dgm:spPr>
        <a:solidFill>
          <a:prstClr val="white">
            <a:alpha val="90000"/>
            <a:hueOff val="0"/>
            <a:satOff val="0"/>
            <a:lumOff val="0"/>
            <a:alphaOff val="0"/>
          </a:prstClr>
        </a:solidFill>
        <a:ln w="25400" cap="flat" cmpd="sng" algn="ctr">
          <a:solidFill>
            <a:srgbClr val="4F81BD">
              <a:shade val="50000"/>
              <a:hueOff val="206535"/>
              <a:satOff val="-4320"/>
              <a:lumOff val="24036"/>
              <a:alphaOff val="0"/>
            </a:srgbClr>
          </a:solidFill>
          <a:prstDash val="solid"/>
        </a:ln>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US" sz="1500" b="1" kern="1200">
              <a:solidFill>
                <a:prstClr val="black">
                  <a:hueOff val="0"/>
                  <a:satOff val="0"/>
                  <a:lumOff val="0"/>
                  <a:alphaOff val="0"/>
                </a:prstClr>
              </a:solidFill>
              <a:latin typeface="Calibri"/>
              <a:ea typeface="+mn-ea"/>
              <a:cs typeface="+mn-cs"/>
            </a:rPr>
            <a:t>Specific</a:t>
          </a:r>
        </a:p>
      </dgm:t>
    </dgm:pt>
    <dgm:pt modelId="{89FAA458-00BB-FE41-B3D8-A35C253EFAE6}" type="parTrans" cxnId="{DE58AE36-7BB1-7D43-AA91-B26655CD5641}">
      <dgm:prSet/>
      <dgm:spPr/>
      <dgm:t>
        <a:bodyPr/>
        <a:lstStyle/>
        <a:p>
          <a:endParaRPr lang="en-US"/>
        </a:p>
      </dgm:t>
    </dgm:pt>
    <dgm:pt modelId="{C79858BD-857A-E742-9D61-38CD2E0DE96C}" type="sibTrans" cxnId="{DE58AE36-7BB1-7D43-AA91-B26655CD5641}">
      <dgm:prSet/>
      <dgm:spPr/>
      <dgm:t>
        <a:bodyPr/>
        <a:lstStyle/>
        <a:p>
          <a:endParaRPr lang="en-US"/>
        </a:p>
      </dgm:t>
    </dgm:pt>
    <dgm:pt modelId="{1AD734A1-A9F4-3F43-A9D0-4FABA4DC282A}">
      <dgm:prSet phldrT="[Text]"/>
      <dgm:spPr/>
      <dgm:t>
        <a:bodyPr/>
        <a:lstStyle/>
        <a:p>
          <a:r>
            <a:rPr lang="en-US" b="1"/>
            <a:t>Attainable</a:t>
          </a:r>
        </a:p>
      </dgm:t>
    </dgm:pt>
    <dgm:pt modelId="{C638A1D5-6C83-E746-B7D5-9B67F045D6BE}" type="parTrans" cxnId="{BE3D093F-8DB0-3943-BA4E-9ECA22DEE1F4}">
      <dgm:prSet/>
      <dgm:spPr/>
      <dgm:t>
        <a:bodyPr/>
        <a:lstStyle/>
        <a:p>
          <a:endParaRPr lang="en-US"/>
        </a:p>
      </dgm:t>
    </dgm:pt>
    <dgm:pt modelId="{34D9B474-03CE-9445-ACFF-B00C77F4E86A}" type="sibTrans" cxnId="{BE3D093F-8DB0-3943-BA4E-9ECA22DEE1F4}">
      <dgm:prSet/>
      <dgm:spPr/>
      <dgm:t>
        <a:bodyPr/>
        <a:lstStyle/>
        <a:p>
          <a:endParaRPr lang="en-US"/>
        </a:p>
      </dgm:t>
    </dgm:pt>
    <dgm:pt modelId="{4D0FF0E4-01C4-204F-B5D2-A3C37B611BDB}">
      <dgm:prSet phldrT="[Text]"/>
      <dgm:spPr/>
      <dgm:t>
        <a:bodyPr/>
        <a:lstStyle/>
        <a:p>
          <a:r>
            <a:rPr lang="en-US" b="1"/>
            <a:t>Measurable</a:t>
          </a:r>
        </a:p>
      </dgm:t>
    </dgm:pt>
    <dgm:pt modelId="{BFB2BD85-4300-4E48-9C57-8CDBA686A439}" type="parTrans" cxnId="{BEA9FFD3-36A2-2543-9107-160470B3AB26}">
      <dgm:prSet/>
      <dgm:spPr/>
      <dgm:t>
        <a:bodyPr/>
        <a:lstStyle/>
        <a:p>
          <a:endParaRPr lang="en-US"/>
        </a:p>
      </dgm:t>
    </dgm:pt>
    <dgm:pt modelId="{9D96F630-AB4C-AF4F-BDE1-80850E3F93C8}" type="sibTrans" cxnId="{BEA9FFD3-36A2-2543-9107-160470B3AB26}">
      <dgm:prSet/>
      <dgm:spPr/>
      <dgm:t>
        <a:bodyPr/>
        <a:lstStyle/>
        <a:p>
          <a:endParaRPr lang="en-US"/>
        </a:p>
      </dgm:t>
    </dgm:pt>
    <dgm:pt modelId="{14C3BE5A-9038-434A-94A6-27DB57D71C98}">
      <dgm:prSet phldrT="[Text]"/>
      <dgm:spPr/>
      <dgm:t>
        <a:bodyPr/>
        <a:lstStyle/>
        <a:p>
          <a:r>
            <a:rPr lang="en-US" b="1"/>
            <a:t>Relevant</a:t>
          </a:r>
        </a:p>
      </dgm:t>
    </dgm:pt>
    <dgm:pt modelId="{649A64E6-B97C-924D-9C3D-A7C2A6A7E638}" type="parTrans" cxnId="{DD5D031F-5625-A54A-AC07-304861320606}">
      <dgm:prSet/>
      <dgm:spPr/>
      <dgm:t>
        <a:bodyPr/>
        <a:lstStyle/>
        <a:p>
          <a:endParaRPr lang="en-US"/>
        </a:p>
      </dgm:t>
    </dgm:pt>
    <dgm:pt modelId="{50F51FE6-33FF-FD40-A90B-F4ABAC0F83B7}" type="sibTrans" cxnId="{DD5D031F-5625-A54A-AC07-304861320606}">
      <dgm:prSet/>
      <dgm:spPr/>
      <dgm:t>
        <a:bodyPr/>
        <a:lstStyle/>
        <a:p>
          <a:endParaRPr lang="en-US"/>
        </a:p>
      </dgm:t>
    </dgm:pt>
    <dgm:pt modelId="{57A9DAF1-935B-BD42-B976-E6CC00C18B7F}">
      <dgm:prSet phldrT="[Text]" custT="1"/>
      <dgm:spPr>
        <a:solidFill>
          <a:srgbClr val="1F497D">
            <a:alpha val="90000"/>
          </a:srgbClr>
        </a:solidFill>
        <a:ln w="25400" cap="flat" cmpd="sng" algn="ctr">
          <a:solidFill>
            <a:srgbClr val="4F81BD">
              <a:shade val="50000"/>
              <a:hueOff val="0"/>
              <a:satOff val="0"/>
              <a:lumOff val="0"/>
              <a:alphaOff val="0"/>
            </a:srgbClr>
          </a:solidFill>
          <a:prstDash val="solid"/>
        </a:ln>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Time-bound</a:t>
          </a:r>
        </a:p>
      </dgm:t>
    </dgm:pt>
    <dgm:pt modelId="{784A3204-A415-DD4F-B903-00A6AFDB5A4E}" type="parTrans" cxnId="{0F40551D-23C7-FC44-9B44-E772D69368E0}">
      <dgm:prSet/>
      <dgm:spPr/>
      <dgm:t>
        <a:bodyPr/>
        <a:lstStyle/>
        <a:p>
          <a:endParaRPr lang="en-US"/>
        </a:p>
      </dgm:t>
    </dgm:pt>
    <dgm:pt modelId="{E0C00325-4CA6-A84E-99A6-D8179CFD4C20}" type="sibTrans" cxnId="{0F40551D-23C7-FC44-9B44-E772D69368E0}">
      <dgm:prSet/>
      <dgm:spPr/>
      <dgm:t>
        <a:bodyPr/>
        <a:lstStyle/>
        <a:p>
          <a:endParaRPr lang="en-US"/>
        </a:p>
      </dgm:t>
    </dgm:pt>
    <dgm:pt modelId="{4346E3E9-2F08-CD43-B5C2-1BE19363C53B}">
      <dgm:prSet phldrT="[Text]"/>
      <dgm:spPr/>
      <dgm:t>
        <a:bodyPr/>
        <a:lstStyle/>
        <a:p>
          <a:r>
            <a:rPr lang="en-US" b="1"/>
            <a:t>Inclusive</a:t>
          </a:r>
        </a:p>
      </dgm:t>
    </dgm:pt>
    <dgm:pt modelId="{2DBB5E14-9279-FF43-AAC7-B4A7FDC87A5F}" type="parTrans" cxnId="{BEEF00DA-EAD6-9F42-A97C-3B7FE48F9991}">
      <dgm:prSet/>
      <dgm:spPr/>
      <dgm:t>
        <a:bodyPr/>
        <a:lstStyle/>
        <a:p>
          <a:endParaRPr lang="en-US"/>
        </a:p>
      </dgm:t>
    </dgm:pt>
    <dgm:pt modelId="{F7EE9DCE-A884-614E-B526-284B41A2F96B}" type="sibTrans" cxnId="{BEEF00DA-EAD6-9F42-A97C-3B7FE48F9991}">
      <dgm:prSet/>
      <dgm:spPr/>
      <dgm:t>
        <a:bodyPr/>
        <a:lstStyle/>
        <a:p>
          <a:endParaRPr lang="en-US"/>
        </a:p>
      </dgm:t>
    </dgm:pt>
    <dgm:pt modelId="{F708C547-3D9E-C141-B7CE-DC7C87F69B8F}">
      <dgm:prSet phldrT="[Text]"/>
      <dgm:spPr/>
      <dgm:t>
        <a:bodyPr/>
        <a:lstStyle/>
        <a:p>
          <a:r>
            <a:rPr lang="en-US" b="1"/>
            <a:t>Equitable</a:t>
          </a:r>
        </a:p>
      </dgm:t>
    </dgm:pt>
    <dgm:pt modelId="{F772BD92-9499-0245-B842-5CACF41A6539}" type="parTrans" cxnId="{A795FEAB-B8D2-E94C-AEB6-D5F6C9974F49}">
      <dgm:prSet/>
      <dgm:spPr/>
      <dgm:t>
        <a:bodyPr/>
        <a:lstStyle/>
        <a:p>
          <a:endParaRPr lang="en-US"/>
        </a:p>
      </dgm:t>
    </dgm:pt>
    <dgm:pt modelId="{45F72C32-E069-264E-85D6-520D4D1502E4}" type="sibTrans" cxnId="{A795FEAB-B8D2-E94C-AEB6-D5F6C9974F49}">
      <dgm:prSet/>
      <dgm:spPr/>
      <dgm:t>
        <a:bodyPr/>
        <a:lstStyle/>
        <a:p>
          <a:endParaRPr lang="en-US"/>
        </a:p>
      </dgm:t>
    </dgm:pt>
    <dgm:pt modelId="{6FF67083-7217-5A4B-8769-C591DE41B051}" type="pres">
      <dgm:prSet presAssocID="{FA1F1D44-F97E-7F4A-8EF8-285AC276E7A9}" presName="compositeShape" presStyleCnt="0">
        <dgm:presLayoutVars>
          <dgm:dir/>
          <dgm:resizeHandles/>
        </dgm:presLayoutVars>
      </dgm:prSet>
      <dgm:spPr/>
    </dgm:pt>
    <dgm:pt modelId="{C2AE6B30-90DE-8840-ACB7-4CBD0F4897D9}" type="pres">
      <dgm:prSet presAssocID="{FA1F1D44-F97E-7F4A-8EF8-285AC276E7A9}" presName="pyramid" presStyleLbl="node1" presStyleIdx="0" presStyleCnt="1" custLinFactNeighborX="-19073" custLinFactNeighborY="-3584"/>
      <dgm:spPr>
        <a:solidFill>
          <a:schemeClr val="tx2">
            <a:lumMod val="75000"/>
          </a:schemeClr>
        </a:solidFill>
      </dgm:spPr>
    </dgm:pt>
    <dgm:pt modelId="{A35A25B6-991C-5241-A225-8D00FFDF9E06}" type="pres">
      <dgm:prSet presAssocID="{FA1F1D44-F97E-7F4A-8EF8-285AC276E7A9}" presName="theList" presStyleCnt="0"/>
      <dgm:spPr/>
    </dgm:pt>
    <dgm:pt modelId="{746999E4-F665-1C45-B9FD-BAE9CE84BAC3}" type="pres">
      <dgm:prSet presAssocID="{62008159-9B08-9D4B-AB2F-A28ECAE1F416}" presName="aNode" presStyleLbl="fgAcc1" presStyleIdx="0" presStyleCnt="7">
        <dgm:presLayoutVars>
          <dgm:bulletEnabled val="1"/>
        </dgm:presLayoutVars>
      </dgm:prSet>
      <dgm:spPr>
        <a:xfrm>
          <a:off x="1947906" y="354284"/>
          <a:ext cx="2300600" cy="359468"/>
        </a:xfrm>
        <a:prstGeom prst="roundRect">
          <a:avLst/>
        </a:prstGeom>
      </dgm:spPr>
    </dgm:pt>
    <dgm:pt modelId="{DC356356-4569-EB41-81BF-76702DAF9428}" type="pres">
      <dgm:prSet presAssocID="{62008159-9B08-9D4B-AB2F-A28ECAE1F416}" presName="aSpace" presStyleCnt="0"/>
      <dgm:spPr/>
    </dgm:pt>
    <dgm:pt modelId="{FC6EBB55-C4AB-AD4B-9D73-2523AD08453B}" type="pres">
      <dgm:prSet presAssocID="{4D0FF0E4-01C4-204F-B5D2-A3C37B611BDB}" presName="aNode" presStyleLbl="fgAcc1" presStyleIdx="1" presStyleCnt="7">
        <dgm:presLayoutVars>
          <dgm:bulletEnabled val="1"/>
        </dgm:presLayoutVars>
      </dgm:prSet>
      <dgm:spPr/>
    </dgm:pt>
    <dgm:pt modelId="{C60FF731-FD8B-9248-90BB-25E166449139}" type="pres">
      <dgm:prSet presAssocID="{4D0FF0E4-01C4-204F-B5D2-A3C37B611BDB}" presName="aSpace" presStyleCnt="0"/>
      <dgm:spPr/>
    </dgm:pt>
    <dgm:pt modelId="{3D2F59B1-D306-2347-839C-56F16A02047A}" type="pres">
      <dgm:prSet presAssocID="{1AD734A1-A9F4-3F43-A9D0-4FABA4DC282A}" presName="aNode" presStyleLbl="fgAcc1" presStyleIdx="2" presStyleCnt="7">
        <dgm:presLayoutVars>
          <dgm:bulletEnabled val="1"/>
        </dgm:presLayoutVars>
      </dgm:prSet>
      <dgm:spPr/>
    </dgm:pt>
    <dgm:pt modelId="{59CC06C2-67AC-8841-81A8-C9B8508D760E}" type="pres">
      <dgm:prSet presAssocID="{1AD734A1-A9F4-3F43-A9D0-4FABA4DC282A}" presName="aSpace" presStyleCnt="0"/>
      <dgm:spPr/>
    </dgm:pt>
    <dgm:pt modelId="{8426345C-6F1C-7941-8E1E-44FCD378FDCC}" type="pres">
      <dgm:prSet presAssocID="{14C3BE5A-9038-434A-94A6-27DB57D71C98}" presName="aNode" presStyleLbl="fgAcc1" presStyleIdx="3" presStyleCnt="7">
        <dgm:presLayoutVars>
          <dgm:bulletEnabled val="1"/>
        </dgm:presLayoutVars>
      </dgm:prSet>
      <dgm:spPr/>
    </dgm:pt>
    <dgm:pt modelId="{631C9459-BC84-904C-BD9D-758230686E17}" type="pres">
      <dgm:prSet presAssocID="{14C3BE5A-9038-434A-94A6-27DB57D71C98}" presName="aSpace" presStyleCnt="0"/>
      <dgm:spPr/>
    </dgm:pt>
    <dgm:pt modelId="{AFAB87AD-3E11-F549-A74D-12FA94A5E656}" type="pres">
      <dgm:prSet presAssocID="{57A9DAF1-935B-BD42-B976-E6CC00C18B7F}" presName="aNode" presStyleLbl="fgAcc1" presStyleIdx="4" presStyleCnt="7">
        <dgm:presLayoutVars>
          <dgm:bulletEnabled val="1"/>
        </dgm:presLayoutVars>
      </dgm:prSet>
      <dgm:spPr>
        <a:xfrm>
          <a:off x="1947906" y="1971893"/>
          <a:ext cx="2300600" cy="359468"/>
        </a:xfrm>
        <a:prstGeom prst="roundRect">
          <a:avLst/>
        </a:prstGeom>
      </dgm:spPr>
    </dgm:pt>
    <dgm:pt modelId="{07FE9C2C-2F90-764E-AEB7-51C774E2F4CD}" type="pres">
      <dgm:prSet presAssocID="{57A9DAF1-935B-BD42-B976-E6CC00C18B7F}" presName="aSpace" presStyleCnt="0"/>
      <dgm:spPr/>
    </dgm:pt>
    <dgm:pt modelId="{7F7A916E-3774-BE46-A226-D118A6685891}" type="pres">
      <dgm:prSet presAssocID="{4346E3E9-2F08-CD43-B5C2-1BE19363C53B}" presName="aNode" presStyleLbl="fgAcc1" presStyleIdx="5" presStyleCnt="7">
        <dgm:presLayoutVars>
          <dgm:bulletEnabled val="1"/>
        </dgm:presLayoutVars>
      </dgm:prSet>
      <dgm:spPr/>
    </dgm:pt>
    <dgm:pt modelId="{AE0FE412-45CF-1046-BA4C-9C068404AFFD}" type="pres">
      <dgm:prSet presAssocID="{4346E3E9-2F08-CD43-B5C2-1BE19363C53B}" presName="aSpace" presStyleCnt="0"/>
      <dgm:spPr/>
    </dgm:pt>
    <dgm:pt modelId="{DDBB311A-4A49-7C46-AF95-7E931A305EFB}" type="pres">
      <dgm:prSet presAssocID="{F708C547-3D9E-C141-B7CE-DC7C87F69B8F}" presName="aNode" presStyleLbl="fgAcc1" presStyleIdx="6" presStyleCnt="7">
        <dgm:presLayoutVars>
          <dgm:bulletEnabled val="1"/>
        </dgm:presLayoutVars>
      </dgm:prSet>
      <dgm:spPr/>
    </dgm:pt>
    <dgm:pt modelId="{53C6965C-4C77-1B46-B3B1-B569C72FD694}" type="pres">
      <dgm:prSet presAssocID="{F708C547-3D9E-C141-B7CE-DC7C87F69B8F}" presName="aSpace" presStyleCnt="0"/>
      <dgm:spPr/>
    </dgm:pt>
  </dgm:ptLst>
  <dgm:cxnLst>
    <dgm:cxn modelId="{84493802-FB15-6F47-9586-F7BAA76C17D8}" type="presOf" srcId="{FA1F1D44-F97E-7F4A-8EF8-285AC276E7A9}" destId="{6FF67083-7217-5A4B-8769-C591DE41B051}" srcOrd="0" destOrd="0" presId="urn:microsoft.com/office/officeart/2005/8/layout/pyramid2"/>
    <dgm:cxn modelId="{8AF7E20C-ECC0-2E40-95F4-F2C0773C1ADE}" type="presOf" srcId="{14C3BE5A-9038-434A-94A6-27DB57D71C98}" destId="{8426345C-6F1C-7941-8E1E-44FCD378FDCC}" srcOrd="0" destOrd="0" presId="urn:microsoft.com/office/officeart/2005/8/layout/pyramid2"/>
    <dgm:cxn modelId="{0F40551D-23C7-FC44-9B44-E772D69368E0}" srcId="{FA1F1D44-F97E-7F4A-8EF8-285AC276E7A9}" destId="{57A9DAF1-935B-BD42-B976-E6CC00C18B7F}" srcOrd="4" destOrd="0" parTransId="{784A3204-A415-DD4F-B903-00A6AFDB5A4E}" sibTransId="{E0C00325-4CA6-A84E-99A6-D8179CFD4C20}"/>
    <dgm:cxn modelId="{DD5D031F-5625-A54A-AC07-304861320606}" srcId="{FA1F1D44-F97E-7F4A-8EF8-285AC276E7A9}" destId="{14C3BE5A-9038-434A-94A6-27DB57D71C98}" srcOrd="3" destOrd="0" parTransId="{649A64E6-B97C-924D-9C3D-A7C2A6A7E638}" sibTransId="{50F51FE6-33FF-FD40-A90B-F4ABAC0F83B7}"/>
    <dgm:cxn modelId="{49F96424-109F-FA43-AB8B-7715F61342AE}" type="presOf" srcId="{62008159-9B08-9D4B-AB2F-A28ECAE1F416}" destId="{746999E4-F665-1C45-B9FD-BAE9CE84BAC3}" srcOrd="0" destOrd="0" presId="urn:microsoft.com/office/officeart/2005/8/layout/pyramid2"/>
    <dgm:cxn modelId="{1FC83930-620C-B34F-8D40-06628EF72AB6}" type="presOf" srcId="{4346E3E9-2F08-CD43-B5C2-1BE19363C53B}" destId="{7F7A916E-3774-BE46-A226-D118A6685891}" srcOrd="0" destOrd="0" presId="urn:microsoft.com/office/officeart/2005/8/layout/pyramid2"/>
    <dgm:cxn modelId="{00503A32-FAD3-8649-B15C-8F935725388A}" type="presOf" srcId="{4D0FF0E4-01C4-204F-B5D2-A3C37B611BDB}" destId="{FC6EBB55-C4AB-AD4B-9D73-2523AD08453B}" srcOrd="0" destOrd="0" presId="urn:microsoft.com/office/officeart/2005/8/layout/pyramid2"/>
    <dgm:cxn modelId="{DE58AE36-7BB1-7D43-AA91-B26655CD5641}" srcId="{FA1F1D44-F97E-7F4A-8EF8-285AC276E7A9}" destId="{62008159-9B08-9D4B-AB2F-A28ECAE1F416}" srcOrd="0" destOrd="0" parTransId="{89FAA458-00BB-FE41-B3D8-A35C253EFAE6}" sibTransId="{C79858BD-857A-E742-9D61-38CD2E0DE96C}"/>
    <dgm:cxn modelId="{BE3D093F-8DB0-3943-BA4E-9ECA22DEE1F4}" srcId="{FA1F1D44-F97E-7F4A-8EF8-285AC276E7A9}" destId="{1AD734A1-A9F4-3F43-A9D0-4FABA4DC282A}" srcOrd="2" destOrd="0" parTransId="{C638A1D5-6C83-E746-B7D5-9B67F045D6BE}" sibTransId="{34D9B474-03CE-9445-ACFF-B00C77F4E86A}"/>
    <dgm:cxn modelId="{D64F5140-28D7-6345-9833-0FED809E233A}" type="presOf" srcId="{57A9DAF1-935B-BD42-B976-E6CC00C18B7F}" destId="{AFAB87AD-3E11-F549-A74D-12FA94A5E656}" srcOrd="0" destOrd="0" presId="urn:microsoft.com/office/officeart/2005/8/layout/pyramid2"/>
    <dgm:cxn modelId="{0F6A8D76-E193-3744-97D6-1E1BED4BF70C}" type="presOf" srcId="{1AD734A1-A9F4-3F43-A9D0-4FABA4DC282A}" destId="{3D2F59B1-D306-2347-839C-56F16A02047A}" srcOrd="0" destOrd="0" presId="urn:microsoft.com/office/officeart/2005/8/layout/pyramid2"/>
    <dgm:cxn modelId="{EB13BB57-12C4-D249-9D1C-355CBF4184FA}" type="presOf" srcId="{F708C547-3D9E-C141-B7CE-DC7C87F69B8F}" destId="{DDBB311A-4A49-7C46-AF95-7E931A305EFB}" srcOrd="0" destOrd="0" presId="urn:microsoft.com/office/officeart/2005/8/layout/pyramid2"/>
    <dgm:cxn modelId="{A795FEAB-B8D2-E94C-AEB6-D5F6C9974F49}" srcId="{FA1F1D44-F97E-7F4A-8EF8-285AC276E7A9}" destId="{F708C547-3D9E-C141-B7CE-DC7C87F69B8F}" srcOrd="6" destOrd="0" parTransId="{F772BD92-9499-0245-B842-5CACF41A6539}" sibTransId="{45F72C32-E069-264E-85D6-520D4D1502E4}"/>
    <dgm:cxn modelId="{BEA9FFD3-36A2-2543-9107-160470B3AB26}" srcId="{FA1F1D44-F97E-7F4A-8EF8-285AC276E7A9}" destId="{4D0FF0E4-01C4-204F-B5D2-A3C37B611BDB}" srcOrd="1" destOrd="0" parTransId="{BFB2BD85-4300-4E48-9C57-8CDBA686A439}" sibTransId="{9D96F630-AB4C-AF4F-BDE1-80850E3F93C8}"/>
    <dgm:cxn modelId="{BEEF00DA-EAD6-9F42-A97C-3B7FE48F9991}" srcId="{FA1F1D44-F97E-7F4A-8EF8-285AC276E7A9}" destId="{4346E3E9-2F08-CD43-B5C2-1BE19363C53B}" srcOrd="5" destOrd="0" parTransId="{2DBB5E14-9279-FF43-AAC7-B4A7FDC87A5F}" sibTransId="{F7EE9DCE-A884-614E-B526-284B41A2F96B}"/>
    <dgm:cxn modelId="{6393DDEF-8C00-C447-90CB-0AFA8800EACD}" type="presParOf" srcId="{6FF67083-7217-5A4B-8769-C591DE41B051}" destId="{C2AE6B30-90DE-8840-ACB7-4CBD0F4897D9}" srcOrd="0" destOrd="0" presId="urn:microsoft.com/office/officeart/2005/8/layout/pyramid2"/>
    <dgm:cxn modelId="{3FA1C372-F160-F144-99DD-7C3A5D57B9B6}" type="presParOf" srcId="{6FF67083-7217-5A4B-8769-C591DE41B051}" destId="{A35A25B6-991C-5241-A225-8D00FFDF9E06}" srcOrd="1" destOrd="0" presId="urn:microsoft.com/office/officeart/2005/8/layout/pyramid2"/>
    <dgm:cxn modelId="{4772DDA5-38B2-BD48-A1D9-BEE1F1C0378E}" type="presParOf" srcId="{A35A25B6-991C-5241-A225-8D00FFDF9E06}" destId="{746999E4-F665-1C45-B9FD-BAE9CE84BAC3}" srcOrd="0" destOrd="0" presId="urn:microsoft.com/office/officeart/2005/8/layout/pyramid2"/>
    <dgm:cxn modelId="{C59EA849-D7FF-B544-945E-68B4B2F2E4E0}" type="presParOf" srcId="{A35A25B6-991C-5241-A225-8D00FFDF9E06}" destId="{DC356356-4569-EB41-81BF-76702DAF9428}" srcOrd="1" destOrd="0" presId="urn:microsoft.com/office/officeart/2005/8/layout/pyramid2"/>
    <dgm:cxn modelId="{BC4AB0D8-D238-4546-87B8-C2003C13C18F}" type="presParOf" srcId="{A35A25B6-991C-5241-A225-8D00FFDF9E06}" destId="{FC6EBB55-C4AB-AD4B-9D73-2523AD08453B}" srcOrd="2" destOrd="0" presId="urn:microsoft.com/office/officeart/2005/8/layout/pyramid2"/>
    <dgm:cxn modelId="{96058D8C-15C5-9946-837E-CCFAF17F287E}" type="presParOf" srcId="{A35A25B6-991C-5241-A225-8D00FFDF9E06}" destId="{C60FF731-FD8B-9248-90BB-25E166449139}" srcOrd="3" destOrd="0" presId="urn:microsoft.com/office/officeart/2005/8/layout/pyramid2"/>
    <dgm:cxn modelId="{345B21FA-08A4-B147-8E4E-ACE7F257CB75}" type="presParOf" srcId="{A35A25B6-991C-5241-A225-8D00FFDF9E06}" destId="{3D2F59B1-D306-2347-839C-56F16A02047A}" srcOrd="4" destOrd="0" presId="urn:microsoft.com/office/officeart/2005/8/layout/pyramid2"/>
    <dgm:cxn modelId="{02BABBCF-A0F1-E047-A12B-3171BE83AEE9}" type="presParOf" srcId="{A35A25B6-991C-5241-A225-8D00FFDF9E06}" destId="{59CC06C2-67AC-8841-81A8-C9B8508D760E}" srcOrd="5" destOrd="0" presId="urn:microsoft.com/office/officeart/2005/8/layout/pyramid2"/>
    <dgm:cxn modelId="{7FF06360-49A9-F54B-85B8-57714C403A30}" type="presParOf" srcId="{A35A25B6-991C-5241-A225-8D00FFDF9E06}" destId="{8426345C-6F1C-7941-8E1E-44FCD378FDCC}" srcOrd="6" destOrd="0" presId="urn:microsoft.com/office/officeart/2005/8/layout/pyramid2"/>
    <dgm:cxn modelId="{542E941D-1D6E-594D-98EE-3B959E7A5FC3}" type="presParOf" srcId="{A35A25B6-991C-5241-A225-8D00FFDF9E06}" destId="{631C9459-BC84-904C-BD9D-758230686E17}" srcOrd="7" destOrd="0" presId="urn:microsoft.com/office/officeart/2005/8/layout/pyramid2"/>
    <dgm:cxn modelId="{F0191938-B156-964B-8298-7948F6CD453B}" type="presParOf" srcId="{A35A25B6-991C-5241-A225-8D00FFDF9E06}" destId="{AFAB87AD-3E11-F549-A74D-12FA94A5E656}" srcOrd="8" destOrd="0" presId="urn:microsoft.com/office/officeart/2005/8/layout/pyramid2"/>
    <dgm:cxn modelId="{738F4849-21B8-4E4B-8E61-4A7A2AE5AE4F}" type="presParOf" srcId="{A35A25B6-991C-5241-A225-8D00FFDF9E06}" destId="{07FE9C2C-2F90-764E-AEB7-51C774E2F4CD}" srcOrd="9" destOrd="0" presId="urn:microsoft.com/office/officeart/2005/8/layout/pyramid2"/>
    <dgm:cxn modelId="{1B601B16-5DE5-1348-B35F-BF45C7E6BFEE}" type="presParOf" srcId="{A35A25B6-991C-5241-A225-8D00FFDF9E06}" destId="{7F7A916E-3774-BE46-A226-D118A6685891}" srcOrd="10" destOrd="0" presId="urn:microsoft.com/office/officeart/2005/8/layout/pyramid2"/>
    <dgm:cxn modelId="{2E847155-3B79-3544-A350-6792BA499F0C}" type="presParOf" srcId="{A35A25B6-991C-5241-A225-8D00FFDF9E06}" destId="{AE0FE412-45CF-1046-BA4C-9C068404AFFD}" srcOrd="11" destOrd="0" presId="urn:microsoft.com/office/officeart/2005/8/layout/pyramid2"/>
    <dgm:cxn modelId="{9F0BB19B-626D-6748-A3C9-79B56D1FEC5D}" type="presParOf" srcId="{A35A25B6-991C-5241-A225-8D00FFDF9E06}" destId="{DDBB311A-4A49-7C46-AF95-7E931A305EFB}" srcOrd="12" destOrd="0" presId="urn:microsoft.com/office/officeart/2005/8/layout/pyramid2"/>
    <dgm:cxn modelId="{7749CD34-9BFA-A341-BA63-55523B0FDA95}" type="presParOf" srcId="{A35A25B6-991C-5241-A225-8D00FFDF9E06}" destId="{53C6965C-4C77-1B46-B3B1-B569C72FD694}" srcOrd="13"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1F1D44-F97E-7F4A-8EF8-285AC276E7A9}" type="doc">
      <dgm:prSet loTypeId="urn:microsoft.com/office/officeart/2005/8/layout/pyramid2" loCatId="" qsTypeId="urn:microsoft.com/office/officeart/2005/8/quickstyle/simple1" qsCatId="simple" csTypeId="urn:microsoft.com/office/officeart/2005/8/colors/accent1_4" csCatId="accent1" phldr="1"/>
      <dgm:spPr/>
    </dgm:pt>
    <dgm:pt modelId="{62008159-9B08-9D4B-AB2F-A28ECAE1F416}">
      <dgm:prSet phldrT="[Text]" custT="1"/>
      <dgm:spPr>
        <a:solidFill>
          <a:prstClr val="white">
            <a:alpha val="90000"/>
            <a:hueOff val="0"/>
            <a:satOff val="0"/>
            <a:lumOff val="0"/>
            <a:alphaOff val="0"/>
          </a:prstClr>
        </a:solidFill>
        <a:ln w="25400" cap="flat" cmpd="sng" algn="ctr">
          <a:solidFill>
            <a:srgbClr val="4F81BD">
              <a:shade val="50000"/>
              <a:hueOff val="309803"/>
              <a:satOff val="-6480"/>
              <a:lumOff val="36054"/>
              <a:alphaOff val="0"/>
            </a:srgbClr>
          </a:solidFill>
          <a:prstDash val="solid"/>
        </a:ln>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US" sz="1500" b="1" kern="1200">
              <a:solidFill>
                <a:prstClr val="black">
                  <a:hueOff val="0"/>
                  <a:satOff val="0"/>
                  <a:lumOff val="0"/>
                  <a:alphaOff val="0"/>
                </a:prstClr>
              </a:solidFill>
              <a:latin typeface="Calibri"/>
              <a:ea typeface="+mn-ea"/>
              <a:cs typeface="+mn-cs"/>
            </a:rPr>
            <a:t>Specific</a:t>
          </a:r>
        </a:p>
      </dgm:t>
    </dgm:pt>
    <dgm:pt modelId="{89FAA458-00BB-FE41-B3D8-A35C253EFAE6}" type="parTrans" cxnId="{DE58AE36-7BB1-7D43-AA91-B26655CD5641}">
      <dgm:prSet/>
      <dgm:spPr/>
      <dgm:t>
        <a:bodyPr/>
        <a:lstStyle/>
        <a:p>
          <a:endParaRPr lang="en-US"/>
        </a:p>
      </dgm:t>
    </dgm:pt>
    <dgm:pt modelId="{C79858BD-857A-E742-9D61-38CD2E0DE96C}" type="sibTrans" cxnId="{DE58AE36-7BB1-7D43-AA91-B26655CD5641}">
      <dgm:prSet/>
      <dgm:spPr/>
      <dgm:t>
        <a:bodyPr/>
        <a:lstStyle/>
        <a:p>
          <a:endParaRPr lang="en-US"/>
        </a:p>
      </dgm:t>
    </dgm:pt>
    <dgm:pt modelId="{1AD734A1-A9F4-3F43-A9D0-4FABA4DC282A}">
      <dgm:prSet phldrT="[Text]"/>
      <dgm:spPr/>
      <dgm:t>
        <a:bodyPr/>
        <a:lstStyle/>
        <a:p>
          <a:r>
            <a:rPr lang="en-US" b="1"/>
            <a:t>Attainable</a:t>
          </a:r>
        </a:p>
      </dgm:t>
    </dgm:pt>
    <dgm:pt modelId="{C638A1D5-6C83-E746-B7D5-9B67F045D6BE}" type="parTrans" cxnId="{BE3D093F-8DB0-3943-BA4E-9ECA22DEE1F4}">
      <dgm:prSet/>
      <dgm:spPr/>
      <dgm:t>
        <a:bodyPr/>
        <a:lstStyle/>
        <a:p>
          <a:endParaRPr lang="en-US"/>
        </a:p>
      </dgm:t>
    </dgm:pt>
    <dgm:pt modelId="{34D9B474-03CE-9445-ACFF-B00C77F4E86A}" type="sibTrans" cxnId="{BE3D093F-8DB0-3943-BA4E-9ECA22DEE1F4}">
      <dgm:prSet/>
      <dgm:spPr/>
      <dgm:t>
        <a:bodyPr/>
        <a:lstStyle/>
        <a:p>
          <a:endParaRPr lang="en-US"/>
        </a:p>
      </dgm:t>
    </dgm:pt>
    <dgm:pt modelId="{4D0FF0E4-01C4-204F-B5D2-A3C37B611BDB}">
      <dgm:prSet phldrT="[Text]"/>
      <dgm:spPr/>
      <dgm:t>
        <a:bodyPr/>
        <a:lstStyle/>
        <a:p>
          <a:r>
            <a:rPr lang="en-US" b="1"/>
            <a:t>Measurable</a:t>
          </a:r>
        </a:p>
      </dgm:t>
    </dgm:pt>
    <dgm:pt modelId="{BFB2BD85-4300-4E48-9C57-8CDBA686A439}" type="parTrans" cxnId="{BEA9FFD3-36A2-2543-9107-160470B3AB26}">
      <dgm:prSet/>
      <dgm:spPr/>
      <dgm:t>
        <a:bodyPr/>
        <a:lstStyle/>
        <a:p>
          <a:endParaRPr lang="en-US"/>
        </a:p>
      </dgm:t>
    </dgm:pt>
    <dgm:pt modelId="{9D96F630-AB4C-AF4F-BDE1-80850E3F93C8}" type="sibTrans" cxnId="{BEA9FFD3-36A2-2543-9107-160470B3AB26}">
      <dgm:prSet/>
      <dgm:spPr/>
      <dgm:t>
        <a:bodyPr/>
        <a:lstStyle/>
        <a:p>
          <a:endParaRPr lang="en-US"/>
        </a:p>
      </dgm:t>
    </dgm:pt>
    <dgm:pt modelId="{14C3BE5A-9038-434A-94A6-27DB57D71C98}">
      <dgm:prSet phldrT="[Text]"/>
      <dgm:spPr/>
      <dgm:t>
        <a:bodyPr/>
        <a:lstStyle/>
        <a:p>
          <a:r>
            <a:rPr lang="en-US" b="1"/>
            <a:t>Relevant</a:t>
          </a:r>
        </a:p>
      </dgm:t>
    </dgm:pt>
    <dgm:pt modelId="{649A64E6-B97C-924D-9C3D-A7C2A6A7E638}" type="parTrans" cxnId="{DD5D031F-5625-A54A-AC07-304861320606}">
      <dgm:prSet/>
      <dgm:spPr/>
      <dgm:t>
        <a:bodyPr/>
        <a:lstStyle/>
        <a:p>
          <a:endParaRPr lang="en-US"/>
        </a:p>
      </dgm:t>
    </dgm:pt>
    <dgm:pt modelId="{50F51FE6-33FF-FD40-A90B-F4ABAC0F83B7}" type="sibTrans" cxnId="{DD5D031F-5625-A54A-AC07-304861320606}">
      <dgm:prSet/>
      <dgm:spPr/>
      <dgm:t>
        <a:bodyPr/>
        <a:lstStyle/>
        <a:p>
          <a:endParaRPr lang="en-US"/>
        </a:p>
      </dgm:t>
    </dgm:pt>
    <dgm:pt modelId="{57A9DAF1-935B-BD42-B976-E6CC00C18B7F}">
      <dgm:prSet phldrT="[Text]"/>
      <dgm:spPr/>
      <dgm:t>
        <a:bodyPr/>
        <a:lstStyle/>
        <a:p>
          <a:r>
            <a:rPr lang="en-US" b="1"/>
            <a:t>Time-bound</a:t>
          </a:r>
        </a:p>
      </dgm:t>
    </dgm:pt>
    <dgm:pt modelId="{784A3204-A415-DD4F-B903-00A6AFDB5A4E}" type="parTrans" cxnId="{0F40551D-23C7-FC44-9B44-E772D69368E0}">
      <dgm:prSet/>
      <dgm:spPr/>
      <dgm:t>
        <a:bodyPr/>
        <a:lstStyle/>
        <a:p>
          <a:endParaRPr lang="en-US"/>
        </a:p>
      </dgm:t>
    </dgm:pt>
    <dgm:pt modelId="{E0C00325-4CA6-A84E-99A6-D8179CFD4C20}" type="sibTrans" cxnId="{0F40551D-23C7-FC44-9B44-E772D69368E0}">
      <dgm:prSet/>
      <dgm:spPr/>
      <dgm:t>
        <a:bodyPr/>
        <a:lstStyle/>
        <a:p>
          <a:endParaRPr lang="en-US"/>
        </a:p>
      </dgm:t>
    </dgm:pt>
    <dgm:pt modelId="{4346E3E9-2F08-CD43-B5C2-1BE19363C53B}">
      <dgm:prSet phldrT="[Text]" custT="1"/>
      <dgm:spPr>
        <a:solidFill>
          <a:srgbClr val="1F497D">
            <a:alpha val="90000"/>
          </a:srgbClr>
        </a:solidFill>
        <a:ln w="25400" cap="flat" cmpd="sng" algn="ctr">
          <a:solidFill>
            <a:srgbClr val="4F81BD">
              <a:shade val="50000"/>
              <a:hueOff val="0"/>
              <a:satOff val="0"/>
              <a:lumOff val="0"/>
              <a:alphaOff val="0"/>
            </a:srgbClr>
          </a:solidFill>
          <a:prstDash val="solid"/>
        </a:ln>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Inclusive</a:t>
          </a:r>
        </a:p>
      </dgm:t>
    </dgm:pt>
    <dgm:pt modelId="{2DBB5E14-9279-FF43-AAC7-B4A7FDC87A5F}" type="parTrans" cxnId="{BEEF00DA-EAD6-9F42-A97C-3B7FE48F9991}">
      <dgm:prSet/>
      <dgm:spPr/>
      <dgm:t>
        <a:bodyPr/>
        <a:lstStyle/>
        <a:p>
          <a:endParaRPr lang="en-US"/>
        </a:p>
      </dgm:t>
    </dgm:pt>
    <dgm:pt modelId="{F7EE9DCE-A884-614E-B526-284B41A2F96B}" type="sibTrans" cxnId="{BEEF00DA-EAD6-9F42-A97C-3B7FE48F9991}">
      <dgm:prSet/>
      <dgm:spPr/>
      <dgm:t>
        <a:bodyPr/>
        <a:lstStyle/>
        <a:p>
          <a:endParaRPr lang="en-US"/>
        </a:p>
      </dgm:t>
    </dgm:pt>
    <dgm:pt modelId="{F708C547-3D9E-C141-B7CE-DC7C87F69B8F}">
      <dgm:prSet phldrT="[Text]"/>
      <dgm:spPr/>
      <dgm:t>
        <a:bodyPr/>
        <a:lstStyle/>
        <a:p>
          <a:r>
            <a:rPr lang="en-US" b="1"/>
            <a:t>Equitable</a:t>
          </a:r>
        </a:p>
      </dgm:t>
    </dgm:pt>
    <dgm:pt modelId="{F772BD92-9499-0245-B842-5CACF41A6539}" type="parTrans" cxnId="{A795FEAB-B8D2-E94C-AEB6-D5F6C9974F49}">
      <dgm:prSet/>
      <dgm:spPr/>
      <dgm:t>
        <a:bodyPr/>
        <a:lstStyle/>
        <a:p>
          <a:endParaRPr lang="en-US"/>
        </a:p>
      </dgm:t>
    </dgm:pt>
    <dgm:pt modelId="{45F72C32-E069-264E-85D6-520D4D1502E4}" type="sibTrans" cxnId="{A795FEAB-B8D2-E94C-AEB6-D5F6C9974F49}">
      <dgm:prSet/>
      <dgm:spPr/>
      <dgm:t>
        <a:bodyPr/>
        <a:lstStyle/>
        <a:p>
          <a:endParaRPr lang="en-US"/>
        </a:p>
      </dgm:t>
    </dgm:pt>
    <dgm:pt modelId="{6FF67083-7217-5A4B-8769-C591DE41B051}" type="pres">
      <dgm:prSet presAssocID="{FA1F1D44-F97E-7F4A-8EF8-285AC276E7A9}" presName="compositeShape" presStyleCnt="0">
        <dgm:presLayoutVars>
          <dgm:dir/>
          <dgm:resizeHandles/>
        </dgm:presLayoutVars>
      </dgm:prSet>
      <dgm:spPr/>
    </dgm:pt>
    <dgm:pt modelId="{C2AE6B30-90DE-8840-ACB7-4CBD0F4897D9}" type="pres">
      <dgm:prSet presAssocID="{FA1F1D44-F97E-7F4A-8EF8-285AC276E7A9}" presName="pyramid" presStyleLbl="node1" presStyleIdx="0" presStyleCnt="1" custLinFactNeighborX="-19073" custLinFactNeighborY="-3584"/>
      <dgm:spPr>
        <a:solidFill>
          <a:schemeClr val="tx2">
            <a:lumMod val="75000"/>
          </a:schemeClr>
        </a:solidFill>
      </dgm:spPr>
    </dgm:pt>
    <dgm:pt modelId="{A35A25B6-991C-5241-A225-8D00FFDF9E06}" type="pres">
      <dgm:prSet presAssocID="{FA1F1D44-F97E-7F4A-8EF8-285AC276E7A9}" presName="theList" presStyleCnt="0"/>
      <dgm:spPr/>
    </dgm:pt>
    <dgm:pt modelId="{746999E4-F665-1C45-B9FD-BAE9CE84BAC3}" type="pres">
      <dgm:prSet presAssocID="{62008159-9B08-9D4B-AB2F-A28ECAE1F416}" presName="aNode" presStyleLbl="fgAcc1" presStyleIdx="0" presStyleCnt="7">
        <dgm:presLayoutVars>
          <dgm:bulletEnabled val="1"/>
        </dgm:presLayoutVars>
      </dgm:prSet>
      <dgm:spPr>
        <a:xfrm>
          <a:off x="1947906" y="354284"/>
          <a:ext cx="2300600" cy="359468"/>
        </a:xfrm>
        <a:prstGeom prst="roundRect">
          <a:avLst/>
        </a:prstGeom>
      </dgm:spPr>
    </dgm:pt>
    <dgm:pt modelId="{DC356356-4569-EB41-81BF-76702DAF9428}" type="pres">
      <dgm:prSet presAssocID="{62008159-9B08-9D4B-AB2F-A28ECAE1F416}" presName="aSpace" presStyleCnt="0"/>
      <dgm:spPr/>
    </dgm:pt>
    <dgm:pt modelId="{FC6EBB55-C4AB-AD4B-9D73-2523AD08453B}" type="pres">
      <dgm:prSet presAssocID="{4D0FF0E4-01C4-204F-B5D2-A3C37B611BDB}" presName="aNode" presStyleLbl="fgAcc1" presStyleIdx="1" presStyleCnt="7">
        <dgm:presLayoutVars>
          <dgm:bulletEnabled val="1"/>
        </dgm:presLayoutVars>
      </dgm:prSet>
      <dgm:spPr/>
    </dgm:pt>
    <dgm:pt modelId="{C60FF731-FD8B-9248-90BB-25E166449139}" type="pres">
      <dgm:prSet presAssocID="{4D0FF0E4-01C4-204F-B5D2-A3C37B611BDB}" presName="aSpace" presStyleCnt="0"/>
      <dgm:spPr/>
    </dgm:pt>
    <dgm:pt modelId="{3D2F59B1-D306-2347-839C-56F16A02047A}" type="pres">
      <dgm:prSet presAssocID="{1AD734A1-A9F4-3F43-A9D0-4FABA4DC282A}" presName="aNode" presStyleLbl="fgAcc1" presStyleIdx="2" presStyleCnt="7">
        <dgm:presLayoutVars>
          <dgm:bulletEnabled val="1"/>
        </dgm:presLayoutVars>
      </dgm:prSet>
      <dgm:spPr/>
    </dgm:pt>
    <dgm:pt modelId="{59CC06C2-67AC-8841-81A8-C9B8508D760E}" type="pres">
      <dgm:prSet presAssocID="{1AD734A1-A9F4-3F43-A9D0-4FABA4DC282A}" presName="aSpace" presStyleCnt="0"/>
      <dgm:spPr/>
    </dgm:pt>
    <dgm:pt modelId="{8426345C-6F1C-7941-8E1E-44FCD378FDCC}" type="pres">
      <dgm:prSet presAssocID="{14C3BE5A-9038-434A-94A6-27DB57D71C98}" presName="aNode" presStyleLbl="fgAcc1" presStyleIdx="3" presStyleCnt="7">
        <dgm:presLayoutVars>
          <dgm:bulletEnabled val="1"/>
        </dgm:presLayoutVars>
      </dgm:prSet>
      <dgm:spPr/>
    </dgm:pt>
    <dgm:pt modelId="{631C9459-BC84-904C-BD9D-758230686E17}" type="pres">
      <dgm:prSet presAssocID="{14C3BE5A-9038-434A-94A6-27DB57D71C98}" presName="aSpace" presStyleCnt="0"/>
      <dgm:spPr/>
    </dgm:pt>
    <dgm:pt modelId="{AFAB87AD-3E11-F549-A74D-12FA94A5E656}" type="pres">
      <dgm:prSet presAssocID="{57A9DAF1-935B-BD42-B976-E6CC00C18B7F}" presName="aNode" presStyleLbl="fgAcc1" presStyleIdx="4" presStyleCnt="7">
        <dgm:presLayoutVars>
          <dgm:bulletEnabled val="1"/>
        </dgm:presLayoutVars>
      </dgm:prSet>
      <dgm:spPr/>
    </dgm:pt>
    <dgm:pt modelId="{07FE9C2C-2F90-764E-AEB7-51C774E2F4CD}" type="pres">
      <dgm:prSet presAssocID="{57A9DAF1-935B-BD42-B976-E6CC00C18B7F}" presName="aSpace" presStyleCnt="0"/>
      <dgm:spPr/>
    </dgm:pt>
    <dgm:pt modelId="{7F7A916E-3774-BE46-A226-D118A6685891}" type="pres">
      <dgm:prSet presAssocID="{4346E3E9-2F08-CD43-B5C2-1BE19363C53B}" presName="aNode" presStyleLbl="fgAcc1" presStyleIdx="5" presStyleCnt="7">
        <dgm:presLayoutVars>
          <dgm:bulletEnabled val="1"/>
        </dgm:presLayoutVars>
      </dgm:prSet>
      <dgm:spPr>
        <a:xfrm>
          <a:off x="1947906" y="2376296"/>
          <a:ext cx="2300600" cy="359468"/>
        </a:xfrm>
        <a:prstGeom prst="roundRect">
          <a:avLst/>
        </a:prstGeom>
      </dgm:spPr>
    </dgm:pt>
    <dgm:pt modelId="{AE0FE412-45CF-1046-BA4C-9C068404AFFD}" type="pres">
      <dgm:prSet presAssocID="{4346E3E9-2F08-CD43-B5C2-1BE19363C53B}" presName="aSpace" presStyleCnt="0"/>
      <dgm:spPr/>
    </dgm:pt>
    <dgm:pt modelId="{DDBB311A-4A49-7C46-AF95-7E931A305EFB}" type="pres">
      <dgm:prSet presAssocID="{F708C547-3D9E-C141-B7CE-DC7C87F69B8F}" presName="aNode" presStyleLbl="fgAcc1" presStyleIdx="6" presStyleCnt="7">
        <dgm:presLayoutVars>
          <dgm:bulletEnabled val="1"/>
        </dgm:presLayoutVars>
      </dgm:prSet>
      <dgm:spPr/>
    </dgm:pt>
    <dgm:pt modelId="{53C6965C-4C77-1B46-B3B1-B569C72FD694}" type="pres">
      <dgm:prSet presAssocID="{F708C547-3D9E-C141-B7CE-DC7C87F69B8F}" presName="aSpace" presStyleCnt="0"/>
      <dgm:spPr/>
    </dgm:pt>
  </dgm:ptLst>
  <dgm:cxnLst>
    <dgm:cxn modelId="{84493802-FB15-6F47-9586-F7BAA76C17D8}" type="presOf" srcId="{FA1F1D44-F97E-7F4A-8EF8-285AC276E7A9}" destId="{6FF67083-7217-5A4B-8769-C591DE41B051}" srcOrd="0" destOrd="0" presId="urn:microsoft.com/office/officeart/2005/8/layout/pyramid2"/>
    <dgm:cxn modelId="{8AF7E20C-ECC0-2E40-95F4-F2C0773C1ADE}" type="presOf" srcId="{14C3BE5A-9038-434A-94A6-27DB57D71C98}" destId="{8426345C-6F1C-7941-8E1E-44FCD378FDCC}" srcOrd="0" destOrd="0" presId="urn:microsoft.com/office/officeart/2005/8/layout/pyramid2"/>
    <dgm:cxn modelId="{0F40551D-23C7-FC44-9B44-E772D69368E0}" srcId="{FA1F1D44-F97E-7F4A-8EF8-285AC276E7A9}" destId="{57A9DAF1-935B-BD42-B976-E6CC00C18B7F}" srcOrd="4" destOrd="0" parTransId="{784A3204-A415-DD4F-B903-00A6AFDB5A4E}" sibTransId="{E0C00325-4CA6-A84E-99A6-D8179CFD4C20}"/>
    <dgm:cxn modelId="{DD5D031F-5625-A54A-AC07-304861320606}" srcId="{FA1F1D44-F97E-7F4A-8EF8-285AC276E7A9}" destId="{14C3BE5A-9038-434A-94A6-27DB57D71C98}" srcOrd="3" destOrd="0" parTransId="{649A64E6-B97C-924D-9C3D-A7C2A6A7E638}" sibTransId="{50F51FE6-33FF-FD40-A90B-F4ABAC0F83B7}"/>
    <dgm:cxn modelId="{49F96424-109F-FA43-AB8B-7715F61342AE}" type="presOf" srcId="{62008159-9B08-9D4B-AB2F-A28ECAE1F416}" destId="{746999E4-F665-1C45-B9FD-BAE9CE84BAC3}" srcOrd="0" destOrd="0" presId="urn:microsoft.com/office/officeart/2005/8/layout/pyramid2"/>
    <dgm:cxn modelId="{1FC83930-620C-B34F-8D40-06628EF72AB6}" type="presOf" srcId="{4346E3E9-2F08-CD43-B5C2-1BE19363C53B}" destId="{7F7A916E-3774-BE46-A226-D118A6685891}" srcOrd="0" destOrd="0" presId="urn:microsoft.com/office/officeart/2005/8/layout/pyramid2"/>
    <dgm:cxn modelId="{00503A32-FAD3-8649-B15C-8F935725388A}" type="presOf" srcId="{4D0FF0E4-01C4-204F-B5D2-A3C37B611BDB}" destId="{FC6EBB55-C4AB-AD4B-9D73-2523AD08453B}" srcOrd="0" destOrd="0" presId="urn:microsoft.com/office/officeart/2005/8/layout/pyramid2"/>
    <dgm:cxn modelId="{DE58AE36-7BB1-7D43-AA91-B26655CD5641}" srcId="{FA1F1D44-F97E-7F4A-8EF8-285AC276E7A9}" destId="{62008159-9B08-9D4B-AB2F-A28ECAE1F416}" srcOrd="0" destOrd="0" parTransId="{89FAA458-00BB-FE41-B3D8-A35C253EFAE6}" sibTransId="{C79858BD-857A-E742-9D61-38CD2E0DE96C}"/>
    <dgm:cxn modelId="{BE3D093F-8DB0-3943-BA4E-9ECA22DEE1F4}" srcId="{FA1F1D44-F97E-7F4A-8EF8-285AC276E7A9}" destId="{1AD734A1-A9F4-3F43-A9D0-4FABA4DC282A}" srcOrd="2" destOrd="0" parTransId="{C638A1D5-6C83-E746-B7D5-9B67F045D6BE}" sibTransId="{34D9B474-03CE-9445-ACFF-B00C77F4E86A}"/>
    <dgm:cxn modelId="{D64F5140-28D7-6345-9833-0FED809E233A}" type="presOf" srcId="{57A9DAF1-935B-BD42-B976-E6CC00C18B7F}" destId="{AFAB87AD-3E11-F549-A74D-12FA94A5E656}" srcOrd="0" destOrd="0" presId="urn:microsoft.com/office/officeart/2005/8/layout/pyramid2"/>
    <dgm:cxn modelId="{0F6A8D76-E193-3744-97D6-1E1BED4BF70C}" type="presOf" srcId="{1AD734A1-A9F4-3F43-A9D0-4FABA4DC282A}" destId="{3D2F59B1-D306-2347-839C-56F16A02047A}" srcOrd="0" destOrd="0" presId="urn:microsoft.com/office/officeart/2005/8/layout/pyramid2"/>
    <dgm:cxn modelId="{EB13BB57-12C4-D249-9D1C-355CBF4184FA}" type="presOf" srcId="{F708C547-3D9E-C141-B7CE-DC7C87F69B8F}" destId="{DDBB311A-4A49-7C46-AF95-7E931A305EFB}" srcOrd="0" destOrd="0" presId="urn:microsoft.com/office/officeart/2005/8/layout/pyramid2"/>
    <dgm:cxn modelId="{A795FEAB-B8D2-E94C-AEB6-D5F6C9974F49}" srcId="{FA1F1D44-F97E-7F4A-8EF8-285AC276E7A9}" destId="{F708C547-3D9E-C141-B7CE-DC7C87F69B8F}" srcOrd="6" destOrd="0" parTransId="{F772BD92-9499-0245-B842-5CACF41A6539}" sibTransId="{45F72C32-E069-264E-85D6-520D4D1502E4}"/>
    <dgm:cxn modelId="{BEA9FFD3-36A2-2543-9107-160470B3AB26}" srcId="{FA1F1D44-F97E-7F4A-8EF8-285AC276E7A9}" destId="{4D0FF0E4-01C4-204F-B5D2-A3C37B611BDB}" srcOrd="1" destOrd="0" parTransId="{BFB2BD85-4300-4E48-9C57-8CDBA686A439}" sibTransId="{9D96F630-AB4C-AF4F-BDE1-80850E3F93C8}"/>
    <dgm:cxn modelId="{BEEF00DA-EAD6-9F42-A97C-3B7FE48F9991}" srcId="{FA1F1D44-F97E-7F4A-8EF8-285AC276E7A9}" destId="{4346E3E9-2F08-CD43-B5C2-1BE19363C53B}" srcOrd="5" destOrd="0" parTransId="{2DBB5E14-9279-FF43-AAC7-B4A7FDC87A5F}" sibTransId="{F7EE9DCE-A884-614E-B526-284B41A2F96B}"/>
    <dgm:cxn modelId="{6393DDEF-8C00-C447-90CB-0AFA8800EACD}" type="presParOf" srcId="{6FF67083-7217-5A4B-8769-C591DE41B051}" destId="{C2AE6B30-90DE-8840-ACB7-4CBD0F4897D9}" srcOrd="0" destOrd="0" presId="urn:microsoft.com/office/officeart/2005/8/layout/pyramid2"/>
    <dgm:cxn modelId="{3FA1C372-F160-F144-99DD-7C3A5D57B9B6}" type="presParOf" srcId="{6FF67083-7217-5A4B-8769-C591DE41B051}" destId="{A35A25B6-991C-5241-A225-8D00FFDF9E06}" srcOrd="1" destOrd="0" presId="urn:microsoft.com/office/officeart/2005/8/layout/pyramid2"/>
    <dgm:cxn modelId="{4772DDA5-38B2-BD48-A1D9-BEE1F1C0378E}" type="presParOf" srcId="{A35A25B6-991C-5241-A225-8D00FFDF9E06}" destId="{746999E4-F665-1C45-B9FD-BAE9CE84BAC3}" srcOrd="0" destOrd="0" presId="urn:microsoft.com/office/officeart/2005/8/layout/pyramid2"/>
    <dgm:cxn modelId="{C59EA849-D7FF-B544-945E-68B4B2F2E4E0}" type="presParOf" srcId="{A35A25B6-991C-5241-A225-8D00FFDF9E06}" destId="{DC356356-4569-EB41-81BF-76702DAF9428}" srcOrd="1" destOrd="0" presId="urn:microsoft.com/office/officeart/2005/8/layout/pyramid2"/>
    <dgm:cxn modelId="{BC4AB0D8-D238-4546-87B8-C2003C13C18F}" type="presParOf" srcId="{A35A25B6-991C-5241-A225-8D00FFDF9E06}" destId="{FC6EBB55-C4AB-AD4B-9D73-2523AD08453B}" srcOrd="2" destOrd="0" presId="urn:microsoft.com/office/officeart/2005/8/layout/pyramid2"/>
    <dgm:cxn modelId="{96058D8C-15C5-9946-837E-CCFAF17F287E}" type="presParOf" srcId="{A35A25B6-991C-5241-A225-8D00FFDF9E06}" destId="{C60FF731-FD8B-9248-90BB-25E166449139}" srcOrd="3" destOrd="0" presId="urn:microsoft.com/office/officeart/2005/8/layout/pyramid2"/>
    <dgm:cxn modelId="{345B21FA-08A4-B147-8E4E-ACE7F257CB75}" type="presParOf" srcId="{A35A25B6-991C-5241-A225-8D00FFDF9E06}" destId="{3D2F59B1-D306-2347-839C-56F16A02047A}" srcOrd="4" destOrd="0" presId="urn:microsoft.com/office/officeart/2005/8/layout/pyramid2"/>
    <dgm:cxn modelId="{02BABBCF-A0F1-E047-A12B-3171BE83AEE9}" type="presParOf" srcId="{A35A25B6-991C-5241-A225-8D00FFDF9E06}" destId="{59CC06C2-67AC-8841-81A8-C9B8508D760E}" srcOrd="5" destOrd="0" presId="urn:microsoft.com/office/officeart/2005/8/layout/pyramid2"/>
    <dgm:cxn modelId="{7FF06360-49A9-F54B-85B8-57714C403A30}" type="presParOf" srcId="{A35A25B6-991C-5241-A225-8D00FFDF9E06}" destId="{8426345C-6F1C-7941-8E1E-44FCD378FDCC}" srcOrd="6" destOrd="0" presId="urn:microsoft.com/office/officeart/2005/8/layout/pyramid2"/>
    <dgm:cxn modelId="{542E941D-1D6E-594D-98EE-3B959E7A5FC3}" type="presParOf" srcId="{A35A25B6-991C-5241-A225-8D00FFDF9E06}" destId="{631C9459-BC84-904C-BD9D-758230686E17}" srcOrd="7" destOrd="0" presId="urn:microsoft.com/office/officeart/2005/8/layout/pyramid2"/>
    <dgm:cxn modelId="{F0191938-B156-964B-8298-7948F6CD453B}" type="presParOf" srcId="{A35A25B6-991C-5241-A225-8D00FFDF9E06}" destId="{AFAB87AD-3E11-F549-A74D-12FA94A5E656}" srcOrd="8" destOrd="0" presId="urn:microsoft.com/office/officeart/2005/8/layout/pyramid2"/>
    <dgm:cxn modelId="{738F4849-21B8-4E4B-8E61-4A7A2AE5AE4F}" type="presParOf" srcId="{A35A25B6-991C-5241-A225-8D00FFDF9E06}" destId="{07FE9C2C-2F90-764E-AEB7-51C774E2F4CD}" srcOrd="9" destOrd="0" presId="urn:microsoft.com/office/officeart/2005/8/layout/pyramid2"/>
    <dgm:cxn modelId="{1B601B16-5DE5-1348-B35F-BF45C7E6BFEE}" type="presParOf" srcId="{A35A25B6-991C-5241-A225-8D00FFDF9E06}" destId="{7F7A916E-3774-BE46-A226-D118A6685891}" srcOrd="10" destOrd="0" presId="urn:microsoft.com/office/officeart/2005/8/layout/pyramid2"/>
    <dgm:cxn modelId="{2E847155-3B79-3544-A350-6792BA499F0C}" type="presParOf" srcId="{A35A25B6-991C-5241-A225-8D00FFDF9E06}" destId="{AE0FE412-45CF-1046-BA4C-9C068404AFFD}" srcOrd="11" destOrd="0" presId="urn:microsoft.com/office/officeart/2005/8/layout/pyramid2"/>
    <dgm:cxn modelId="{9F0BB19B-626D-6748-A3C9-79B56D1FEC5D}" type="presParOf" srcId="{A35A25B6-991C-5241-A225-8D00FFDF9E06}" destId="{DDBB311A-4A49-7C46-AF95-7E931A305EFB}" srcOrd="12" destOrd="0" presId="urn:microsoft.com/office/officeart/2005/8/layout/pyramid2"/>
    <dgm:cxn modelId="{7749CD34-9BFA-A341-BA63-55523B0FDA95}" type="presParOf" srcId="{A35A25B6-991C-5241-A225-8D00FFDF9E06}" destId="{53C6965C-4C77-1B46-B3B1-B569C72FD694}" srcOrd="13"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1F1D44-F97E-7F4A-8EF8-285AC276E7A9}" type="doc">
      <dgm:prSet loTypeId="urn:microsoft.com/office/officeart/2005/8/layout/pyramid2" loCatId="" qsTypeId="urn:microsoft.com/office/officeart/2005/8/quickstyle/simple1" qsCatId="simple" csTypeId="urn:microsoft.com/office/officeart/2005/8/colors/accent1_4" csCatId="accent1" phldr="1"/>
      <dgm:spPr/>
    </dgm:pt>
    <dgm:pt modelId="{62008159-9B08-9D4B-AB2F-A28ECAE1F416}">
      <dgm:prSet phldrT="[Text]" custT="1"/>
      <dgm:spPr>
        <a:solidFill>
          <a:prstClr val="white">
            <a:alpha val="90000"/>
            <a:hueOff val="0"/>
            <a:satOff val="0"/>
            <a:lumOff val="0"/>
            <a:alphaOff val="0"/>
          </a:prstClr>
        </a:solidFill>
        <a:ln w="25400" cap="flat" cmpd="sng" algn="ctr">
          <a:solidFill>
            <a:srgbClr val="4F81BD">
              <a:shade val="50000"/>
              <a:hueOff val="309803"/>
              <a:satOff val="-6480"/>
              <a:lumOff val="36054"/>
              <a:alphaOff val="0"/>
            </a:srgbClr>
          </a:solidFill>
          <a:prstDash val="solid"/>
        </a:ln>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US" sz="1500" b="1" kern="1200">
              <a:solidFill>
                <a:prstClr val="black">
                  <a:hueOff val="0"/>
                  <a:satOff val="0"/>
                  <a:lumOff val="0"/>
                  <a:alphaOff val="0"/>
                </a:prstClr>
              </a:solidFill>
              <a:latin typeface="Calibri"/>
              <a:ea typeface="+mn-ea"/>
              <a:cs typeface="+mn-cs"/>
            </a:rPr>
            <a:t>Specific</a:t>
          </a:r>
        </a:p>
      </dgm:t>
    </dgm:pt>
    <dgm:pt modelId="{89FAA458-00BB-FE41-B3D8-A35C253EFAE6}" type="parTrans" cxnId="{DE58AE36-7BB1-7D43-AA91-B26655CD5641}">
      <dgm:prSet/>
      <dgm:spPr/>
      <dgm:t>
        <a:bodyPr/>
        <a:lstStyle/>
        <a:p>
          <a:endParaRPr lang="en-US"/>
        </a:p>
      </dgm:t>
    </dgm:pt>
    <dgm:pt modelId="{C79858BD-857A-E742-9D61-38CD2E0DE96C}" type="sibTrans" cxnId="{DE58AE36-7BB1-7D43-AA91-B26655CD5641}">
      <dgm:prSet/>
      <dgm:spPr/>
      <dgm:t>
        <a:bodyPr/>
        <a:lstStyle/>
        <a:p>
          <a:endParaRPr lang="en-US"/>
        </a:p>
      </dgm:t>
    </dgm:pt>
    <dgm:pt modelId="{1AD734A1-A9F4-3F43-A9D0-4FABA4DC282A}">
      <dgm:prSet phldrT="[Text]"/>
      <dgm:spPr/>
      <dgm:t>
        <a:bodyPr/>
        <a:lstStyle/>
        <a:p>
          <a:r>
            <a:rPr lang="en-US" b="1"/>
            <a:t>Attainable</a:t>
          </a:r>
        </a:p>
      </dgm:t>
    </dgm:pt>
    <dgm:pt modelId="{C638A1D5-6C83-E746-B7D5-9B67F045D6BE}" type="parTrans" cxnId="{BE3D093F-8DB0-3943-BA4E-9ECA22DEE1F4}">
      <dgm:prSet/>
      <dgm:spPr/>
      <dgm:t>
        <a:bodyPr/>
        <a:lstStyle/>
        <a:p>
          <a:endParaRPr lang="en-US"/>
        </a:p>
      </dgm:t>
    </dgm:pt>
    <dgm:pt modelId="{34D9B474-03CE-9445-ACFF-B00C77F4E86A}" type="sibTrans" cxnId="{BE3D093F-8DB0-3943-BA4E-9ECA22DEE1F4}">
      <dgm:prSet/>
      <dgm:spPr/>
      <dgm:t>
        <a:bodyPr/>
        <a:lstStyle/>
        <a:p>
          <a:endParaRPr lang="en-US"/>
        </a:p>
      </dgm:t>
    </dgm:pt>
    <dgm:pt modelId="{4D0FF0E4-01C4-204F-B5D2-A3C37B611BDB}">
      <dgm:prSet phldrT="[Text]"/>
      <dgm:spPr/>
      <dgm:t>
        <a:bodyPr/>
        <a:lstStyle/>
        <a:p>
          <a:r>
            <a:rPr lang="en-US" b="1"/>
            <a:t>Measurable</a:t>
          </a:r>
        </a:p>
      </dgm:t>
    </dgm:pt>
    <dgm:pt modelId="{BFB2BD85-4300-4E48-9C57-8CDBA686A439}" type="parTrans" cxnId="{BEA9FFD3-36A2-2543-9107-160470B3AB26}">
      <dgm:prSet/>
      <dgm:spPr/>
      <dgm:t>
        <a:bodyPr/>
        <a:lstStyle/>
        <a:p>
          <a:endParaRPr lang="en-US"/>
        </a:p>
      </dgm:t>
    </dgm:pt>
    <dgm:pt modelId="{9D96F630-AB4C-AF4F-BDE1-80850E3F93C8}" type="sibTrans" cxnId="{BEA9FFD3-36A2-2543-9107-160470B3AB26}">
      <dgm:prSet/>
      <dgm:spPr/>
      <dgm:t>
        <a:bodyPr/>
        <a:lstStyle/>
        <a:p>
          <a:endParaRPr lang="en-US"/>
        </a:p>
      </dgm:t>
    </dgm:pt>
    <dgm:pt modelId="{14C3BE5A-9038-434A-94A6-27DB57D71C98}">
      <dgm:prSet phldrT="[Text]"/>
      <dgm:spPr/>
      <dgm:t>
        <a:bodyPr/>
        <a:lstStyle/>
        <a:p>
          <a:r>
            <a:rPr lang="en-US" b="1"/>
            <a:t>Relevant</a:t>
          </a:r>
        </a:p>
      </dgm:t>
    </dgm:pt>
    <dgm:pt modelId="{649A64E6-B97C-924D-9C3D-A7C2A6A7E638}" type="parTrans" cxnId="{DD5D031F-5625-A54A-AC07-304861320606}">
      <dgm:prSet/>
      <dgm:spPr/>
      <dgm:t>
        <a:bodyPr/>
        <a:lstStyle/>
        <a:p>
          <a:endParaRPr lang="en-US"/>
        </a:p>
      </dgm:t>
    </dgm:pt>
    <dgm:pt modelId="{50F51FE6-33FF-FD40-A90B-F4ABAC0F83B7}" type="sibTrans" cxnId="{DD5D031F-5625-A54A-AC07-304861320606}">
      <dgm:prSet/>
      <dgm:spPr/>
      <dgm:t>
        <a:bodyPr/>
        <a:lstStyle/>
        <a:p>
          <a:endParaRPr lang="en-US"/>
        </a:p>
      </dgm:t>
    </dgm:pt>
    <dgm:pt modelId="{57A9DAF1-935B-BD42-B976-E6CC00C18B7F}">
      <dgm:prSet phldrT="[Text]"/>
      <dgm:spPr/>
      <dgm:t>
        <a:bodyPr/>
        <a:lstStyle/>
        <a:p>
          <a:r>
            <a:rPr lang="en-US" b="1"/>
            <a:t>Time-bound</a:t>
          </a:r>
        </a:p>
      </dgm:t>
    </dgm:pt>
    <dgm:pt modelId="{784A3204-A415-DD4F-B903-00A6AFDB5A4E}" type="parTrans" cxnId="{0F40551D-23C7-FC44-9B44-E772D69368E0}">
      <dgm:prSet/>
      <dgm:spPr/>
      <dgm:t>
        <a:bodyPr/>
        <a:lstStyle/>
        <a:p>
          <a:endParaRPr lang="en-US"/>
        </a:p>
      </dgm:t>
    </dgm:pt>
    <dgm:pt modelId="{E0C00325-4CA6-A84E-99A6-D8179CFD4C20}" type="sibTrans" cxnId="{0F40551D-23C7-FC44-9B44-E772D69368E0}">
      <dgm:prSet/>
      <dgm:spPr/>
      <dgm:t>
        <a:bodyPr/>
        <a:lstStyle/>
        <a:p>
          <a:endParaRPr lang="en-US"/>
        </a:p>
      </dgm:t>
    </dgm:pt>
    <dgm:pt modelId="{4346E3E9-2F08-CD43-B5C2-1BE19363C53B}">
      <dgm:prSet phldrT="[Text]"/>
      <dgm:spPr/>
      <dgm:t>
        <a:bodyPr/>
        <a:lstStyle/>
        <a:p>
          <a:r>
            <a:rPr lang="en-US" b="1"/>
            <a:t>Inclusive</a:t>
          </a:r>
        </a:p>
      </dgm:t>
    </dgm:pt>
    <dgm:pt modelId="{2DBB5E14-9279-FF43-AAC7-B4A7FDC87A5F}" type="parTrans" cxnId="{BEEF00DA-EAD6-9F42-A97C-3B7FE48F9991}">
      <dgm:prSet/>
      <dgm:spPr/>
      <dgm:t>
        <a:bodyPr/>
        <a:lstStyle/>
        <a:p>
          <a:endParaRPr lang="en-US"/>
        </a:p>
      </dgm:t>
    </dgm:pt>
    <dgm:pt modelId="{F7EE9DCE-A884-614E-B526-284B41A2F96B}" type="sibTrans" cxnId="{BEEF00DA-EAD6-9F42-A97C-3B7FE48F9991}">
      <dgm:prSet/>
      <dgm:spPr/>
      <dgm:t>
        <a:bodyPr/>
        <a:lstStyle/>
        <a:p>
          <a:endParaRPr lang="en-US"/>
        </a:p>
      </dgm:t>
    </dgm:pt>
    <dgm:pt modelId="{F708C547-3D9E-C141-B7CE-DC7C87F69B8F}">
      <dgm:prSet phldrT="[Text]" custT="1"/>
      <dgm:spPr>
        <a:solidFill>
          <a:srgbClr val="1F497D">
            <a:alpha val="90000"/>
          </a:srgbClr>
        </a:solidFill>
        <a:ln w="25400" cap="flat" cmpd="sng" algn="ctr">
          <a:solidFill>
            <a:srgbClr val="4F81BD">
              <a:shade val="50000"/>
              <a:hueOff val="0"/>
              <a:satOff val="0"/>
              <a:lumOff val="0"/>
              <a:alphaOff val="0"/>
            </a:srgbClr>
          </a:solidFill>
          <a:prstDash val="solid"/>
        </a:ln>
        <a:effectLst/>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Equitable</a:t>
          </a:r>
        </a:p>
      </dgm:t>
    </dgm:pt>
    <dgm:pt modelId="{F772BD92-9499-0245-B842-5CACF41A6539}" type="parTrans" cxnId="{A795FEAB-B8D2-E94C-AEB6-D5F6C9974F49}">
      <dgm:prSet/>
      <dgm:spPr/>
      <dgm:t>
        <a:bodyPr/>
        <a:lstStyle/>
        <a:p>
          <a:endParaRPr lang="en-US"/>
        </a:p>
      </dgm:t>
    </dgm:pt>
    <dgm:pt modelId="{45F72C32-E069-264E-85D6-520D4D1502E4}" type="sibTrans" cxnId="{A795FEAB-B8D2-E94C-AEB6-D5F6C9974F49}">
      <dgm:prSet/>
      <dgm:spPr/>
      <dgm:t>
        <a:bodyPr/>
        <a:lstStyle/>
        <a:p>
          <a:endParaRPr lang="en-US"/>
        </a:p>
      </dgm:t>
    </dgm:pt>
    <dgm:pt modelId="{6FF67083-7217-5A4B-8769-C591DE41B051}" type="pres">
      <dgm:prSet presAssocID="{FA1F1D44-F97E-7F4A-8EF8-285AC276E7A9}" presName="compositeShape" presStyleCnt="0">
        <dgm:presLayoutVars>
          <dgm:dir/>
          <dgm:resizeHandles/>
        </dgm:presLayoutVars>
      </dgm:prSet>
      <dgm:spPr/>
    </dgm:pt>
    <dgm:pt modelId="{C2AE6B30-90DE-8840-ACB7-4CBD0F4897D9}" type="pres">
      <dgm:prSet presAssocID="{FA1F1D44-F97E-7F4A-8EF8-285AC276E7A9}" presName="pyramid" presStyleLbl="node1" presStyleIdx="0" presStyleCnt="1" custLinFactNeighborX="-19073" custLinFactNeighborY="-3584"/>
      <dgm:spPr>
        <a:solidFill>
          <a:schemeClr val="tx2">
            <a:lumMod val="75000"/>
          </a:schemeClr>
        </a:solidFill>
      </dgm:spPr>
    </dgm:pt>
    <dgm:pt modelId="{A35A25B6-991C-5241-A225-8D00FFDF9E06}" type="pres">
      <dgm:prSet presAssocID="{FA1F1D44-F97E-7F4A-8EF8-285AC276E7A9}" presName="theList" presStyleCnt="0"/>
      <dgm:spPr/>
    </dgm:pt>
    <dgm:pt modelId="{746999E4-F665-1C45-B9FD-BAE9CE84BAC3}" type="pres">
      <dgm:prSet presAssocID="{62008159-9B08-9D4B-AB2F-A28ECAE1F416}" presName="aNode" presStyleLbl="fgAcc1" presStyleIdx="0" presStyleCnt="7">
        <dgm:presLayoutVars>
          <dgm:bulletEnabled val="1"/>
        </dgm:presLayoutVars>
      </dgm:prSet>
      <dgm:spPr>
        <a:xfrm>
          <a:off x="1947906" y="354284"/>
          <a:ext cx="2300600" cy="359468"/>
        </a:xfrm>
        <a:prstGeom prst="roundRect">
          <a:avLst/>
        </a:prstGeom>
      </dgm:spPr>
    </dgm:pt>
    <dgm:pt modelId="{DC356356-4569-EB41-81BF-76702DAF9428}" type="pres">
      <dgm:prSet presAssocID="{62008159-9B08-9D4B-AB2F-A28ECAE1F416}" presName="aSpace" presStyleCnt="0"/>
      <dgm:spPr/>
    </dgm:pt>
    <dgm:pt modelId="{FC6EBB55-C4AB-AD4B-9D73-2523AD08453B}" type="pres">
      <dgm:prSet presAssocID="{4D0FF0E4-01C4-204F-B5D2-A3C37B611BDB}" presName="aNode" presStyleLbl="fgAcc1" presStyleIdx="1" presStyleCnt="7">
        <dgm:presLayoutVars>
          <dgm:bulletEnabled val="1"/>
        </dgm:presLayoutVars>
      </dgm:prSet>
      <dgm:spPr/>
    </dgm:pt>
    <dgm:pt modelId="{C60FF731-FD8B-9248-90BB-25E166449139}" type="pres">
      <dgm:prSet presAssocID="{4D0FF0E4-01C4-204F-B5D2-A3C37B611BDB}" presName="aSpace" presStyleCnt="0"/>
      <dgm:spPr/>
    </dgm:pt>
    <dgm:pt modelId="{3D2F59B1-D306-2347-839C-56F16A02047A}" type="pres">
      <dgm:prSet presAssocID="{1AD734A1-A9F4-3F43-A9D0-4FABA4DC282A}" presName="aNode" presStyleLbl="fgAcc1" presStyleIdx="2" presStyleCnt="7">
        <dgm:presLayoutVars>
          <dgm:bulletEnabled val="1"/>
        </dgm:presLayoutVars>
      </dgm:prSet>
      <dgm:spPr/>
    </dgm:pt>
    <dgm:pt modelId="{59CC06C2-67AC-8841-81A8-C9B8508D760E}" type="pres">
      <dgm:prSet presAssocID="{1AD734A1-A9F4-3F43-A9D0-4FABA4DC282A}" presName="aSpace" presStyleCnt="0"/>
      <dgm:spPr/>
    </dgm:pt>
    <dgm:pt modelId="{8426345C-6F1C-7941-8E1E-44FCD378FDCC}" type="pres">
      <dgm:prSet presAssocID="{14C3BE5A-9038-434A-94A6-27DB57D71C98}" presName="aNode" presStyleLbl="fgAcc1" presStyleIdx="3" presStyleCnt="7">
        <dgm:presLayoutVars>
          <dgm:bulletEnabled val="1"/>
        </dgm:presLayoutVars>
      </dgm:prSet>
      <dgm:spPr/>
    </dgm:pt>
    <dgm:pt modelId="{631C9459-BC84-904C-BD9D-758230686E17}" type="pres">
      <dgm:prSet presAssocID="{14C3BE5A-9038-434A-94A6-27DB57D71C98}" presName="aSpace" presStyleCnt="0"/>
      <dgm:spPr/>
    </dgm:pt>
    <dgm:pt modelId="{AFAB87AD-3E11-F549-A74D-12FA94A5E656}" type="pres">
      <dgm:prSet presAssocID="{57A9DAF1-935B-BD42-B976-E6CC00C18B7F}" presName="aNode" presStyleLbl="fgAcc1" presStyleIdx="4" presStyleCnt="7">
        <dgm:presLayoutVars>
          <dgm:bulletEnabled val="1"/>
        </dgm:presLayoutVars>
      </dgm:prSet>
      <dgm:spPr/>
    </dgm:pt>
    <dgm:pt modelId="{07FE9C2C-2F90-764E-AEB7-51C774E2F4CD}" type="pres">
      <dgm:prSet presAssocID="{57A9DAF1-935B-BD42-B976-E6CC00C18B7F}" presName="aSpace" presStyleCnt="0"/>
      <dgm:spPr/>
    </dgm:pt>
    <dgm:pt modelId="{7F7A916E-3774-BE46-A226-D118A6685891}" type="pres">
      <dgm:prSet presAssocID="{4346E3E9-2F08-CD43-B5C2-1BE19363C53B}" presName="aNode" presStyleLbl="fgAcc1" presStyleIdx="5" presStyleCnt="7">
        <dgm:presLayoutVars>
          <dgm:bulletEnabled val="1"/>
        </dgm:presLayoutVars>
      </dgm:prSet>
      <dgm:spPr/>
    </dgm:pt>
    <dgm:pt modelId="{AE0FE412-45CF-1046-BA4C-9C068404AFFD}" type="pres">
      <dgm:prSet presAssocID="{4346E3E9-2F08-CD43-B5C2-1BE19363C53B}" presName="aSpace" presStyleCnt="0"/>
      <dgm:spPr/>
    </dgm:pt>
    <dgm:pt modelId="{DDBB311A-4A49-7C46-AF95-7E931A305EFB}" type="pres">
      <dgm:prSet presAssocID="{F708C547-3D9E-C141-B7CE-DC7C87F69B8F}" presName="aNode" presStyleLbl="fgAcc1" presStyleIdx="6" presStyleCnt="7">
        <dgm:presLayoutVars>
          <dgm:bulletEnabled val="1"/>
        </dgm:presLayoutVars>
      </dgm:prSet>
      <dgm:spPr>
        <a:xfrm>
          <a:off x="1947906" y="2780698"/>
          <a:ext cx="2300600" cy="359468"/>
        </a:xfrm>
        <a:prstGeom prst="roundRect">
          <a:avLst/>
        </a:prstGeom>
      </dgm:spPr>
    </dgm:pt>
    <dgm:pt modelId="{53C6965C-4C77-1B46-B3B1-B569C72FD694}" type="pres">
      <dgm:prSet presAssocID="{F708C547-3D9E-C141-B7CE-DC7C87F69B8F}" presName="aSpace" presStyleCnt="0"/>
      <dgm:spPr/>
    </dgm:pt>
  </dgm:ptLst>
  <dgm:cxnLst>
    <dgm:cxn modelId="{84493802-FB15-6F47-9586-F7BAA76C17D8}" type="presOf" srcId="{FA1F1D44-F97E-7F4A-8EF8-285AC276E7A9}" destId="{6FF67083-7217-5A4B-8769-C591DE41B051}" srcOrd="0" destOrd="0" presId="urn:microsoft.com/office/officeart/2005/8/layout/pyramid2"/>
    <dgm:cxn modelId="{8AF7E20C-ECC0-2E40-95F4-F2C0773C1ADE}" type="presOf" srcId="{14C3BE5A-9038-434A-94A6-27DB57D71C98}" destId="{8426345C-6F1C-7941-8E1E-44FCD378FDCC}" srcOrd="0" destOrd="0" presId="urn:microsoft.com/office/officeart/2005/8/layout/pyramid2"/>
    <dgm:cxn modelId="{0F40551D-23C7-FC44-9B44-E772D69368E0}" srcId="{FA1F1D44-F97E-7F4A-8EF8-285AC276E7A9}" destId="{57A9DAF1-935B-BD42-B976-E6CC00C18B7F}" srcOrd="4" destOrd="0" parTransId="{784A3204-A415-DD4F-B903-00A6AFDB5A4E}" sibTransId="{E0C00325-4CA6-A84E-99A6-D8179CFD4C20}"/>
    <dgm:cxn modelId="{DD5D031F-5625-A54A-AC07-304861320606}" srcId="{FA1F1D44-F97E-7F4A-8EF8-285AC276E7A9}" destId="{14C3BE5A-9038-434A-94A6-27DB57D71C98}" srcOrd="3" destOrd="0" parTransId="{649A64E6-B97C-924D-9C3D-A7C2A6A7E638}" sibTransId="{50F51FE6-33FF-FD40-A90B-F4ABAC0F83B7}"/>
    <dgm:cxn modelId="{49F96424-109F-FA43-AB8B-7715F61342AE}" type="presOf" srcId="{62008159-9B08-9D4B-AB2F-A28ECAE1F416}" destId="{746999E4-F665-1C45-B9FD-BAE9CE84BAC3}" srcOrd="0" destOrd="0" presId="urn:microsoft.com/office/officeart/2005/8/layout/pyramid2"/>
    <dgm:cxn modelId="{1FC83930-620C-B34F-8D40-06628EF72AB6}" type="presOf" srcId="{4346E3E9-2F08-CD43-B5C2-1BE19363C53B}" destId="{7F7A916E-3774-BE46-A226-D118A6685891}" srcOrd="0" destOrd="0" presId="urn:microsoft.com/office/officeart/2005/8/layout/pyramid2"/>
    <dgm:cxn modelId="{00503A32-FAD3-8649-B15C-8F935725388A}" type="presOf" srcId="{4D0FF0E4-01C4-204F-B5D2-A3C37B611BDB}" destId="{FC6EBB55-C4AB-AD4B-9D73-2523AD08453B}" srcOrd="0" destOrd="0" presId="urn:microsoft.com/office/officeart/2005/8/layout/pyramid2"/>
    <dgm:cxn modelId="{DE58AE36-7BB1-7D43-AA91-B26655CD5641}" srcId="{FA1F1D44-F97E-7F4A-8EF8-285AC276E7A9}" destId="{62008159-9B08-9D4B-AB2F-A28ECAE1F416}" srcOrd="0" destOrd="0" parTransId="{89FAA458-00BB-FE41-B3D8-A35C253EFAE6}" sibTransId="{C79858BD-857A-E742-9D61-38CD2E0DE96C}"/>
    <dgm:cxn modelId="{BE3D093F-8DB0-3943-BA4E-9ECA22DEE1F4}" srcId="{FA1F1D44-F97E-7F4A-8EF8-285AC276E7A9}" destId="{1AD734A1-A9F4-3F43-A9D0-4FABA4DC282A}" srcOrd="2" destOrd="0" parTransId="{C638A1D5-6C83-E746-B7D5-9B67F045D6BE}" sibTransId="{34D9B474-03CE-9445-ACFF-B00C77F4E86A}"/>
    <dgm:cxn modelId="{D64F5140-28D7-6345-9833-0FED809E233A}" type="presOf" srcId="{57A9DAF1-935B-BD42-B976-E6CC00C18B7F}" destId="{AFAB87AD-3E11-F549-A74D-12FA94A5E656}" srcOrd="0" destOrd="0" presId="urn:microsoft.com/office/officeart/2005/8/layout/pyramid2"/>
    <dgm:cxn modelId="{0F6A8D76-E193-3744-97D6-1E1BED4BF70C}" type="presOf" srcId="{1AD734A1-A9F4-3F43-A9D0-4FABA4DC282A}" destId="{3D2F59B1-D306-2347-839C-56F16A02047A}" srcOrd="0" destOrd="0" presId="urn:microsoft.com/office/officeart/2005/8/layout/pyramid2"/>
    <dgm:cxn modelId="{EB13BB57-12C4-D249-9D1C-355CBF4184FA}" type="presOf" srcId="{F708C547-3D9E-C141-B7CE-DC7C87F69B8F}" destId="{DDBB311A-4A49-7C46-AF95-7E931A305EFB}" srcOrd="0" destOrd="0" presId="urn:microsoft.com/office/officeart/2005/8/layout/pyramid2"/>
    <dgm:cxn modelId="{A795FEAB-B8D2-E94C-AEB6-D5F6C9974F49}" srcId="{FA1F1D44-F97E-7F4A-8EF8-285AC276E7A9}" destId="{F708C547-3D9E-C141-B7CE-DC7C87F69B8F}" srcOrd="6" destOrd="0" parTransId="{F772BD92-9499-0245-B842-5CACF41A6539}" sibTransId="{45F72C32-E069-264E-85D6-520D4D1502E4}"/>
    <dgm:cxn modelId="{BEA9FFD3-36A2-2543-9107-160470B3AB26}" srcId="{FA1F1D44-F97E-7F4A-8EF8-285AC276E7A9}" destId="{4D0FF0E4-01C4-204F-B5D2-A3C37B611BDB}" srcOrd="1" destOrd="0" parTransId="{BFB2BD85-4300-4E48-9C57-8CDBA686A439}" sibTransId="{9D96F630-AB4C-AF4F-BDE1-80850E3F93C8}"/>
    <dgm:cxn modelId="{BEEF00DA-EAD6-9F42-A97C-3B7FE48F9991}" srcId="{FA1F1D44-F97E-7F4A-8EF8-285AC276E7A9}" destId="{4346E3E9-2F08-CD43-B5C2-1BE19363C53B}" srcOrd="5" destOrd="0" parTransId="{2DBB5E14-9279-FF43-AAC7-B4A7FDC87A5F}" sibTransId="{F7EE9DCE-A884-614E-B526-284B41A2F96B}"/>
    <dgm:cxn modelId="{6393DDEF-8C00-C447-90CB-0AFA8800EACD}" type="presParOf" srcId="{6FF67083-7217-5A4B-8769-C591DE41B051}" destId="{C2AE6B30-90DE-8840-ACB7-4CBD0F4897D9}" srcOrd="0" destOrd="0" presId="urn:microsoft.com/office/officeart/2005/8/layout/pyramid2"/>
    <dgm:cxn modelId="{3FA1C372-F160-F144-99DD-7C3A5D57B9B6}" type="presParOf" srcId="{6FF67083-7217-5A4B-8769-C591DE41B051}" destId="{A35A25B6-991C-5241-A225-8D00FFDF9E06}" srcOrd="1" destOrd="0" presId="urn:microsoft.com/office/officeart/2005/8/layout/pyramid2"/>
    <dgm:cxn modelId="{4772DDA5-38B2-BD48-A1D9-BEE1F1C0378E}" type="presParOf" srcId="{A35A25B6-991C-5241-A225-8D00FFDF9E06}" destId="{746999E4-F665-1C45-B9FD-BAE9CE84BAC3}" srcOrd="0" destOrd="0" presId="urn:microsoft.com/office/officeart/2005/8/layout/pyramid2"/>
    <dgm:cxn modelId="{C59EA849-D7FF-B544-945E-68B4B2F2E4E0}" type="presParOf" srcId="{A35A25B6-991C-5241-A225-8D00FFDF9E06}" destId="{DC356356-4569-EB41-81BF-76702DAF9428}" srcOrd="1" destOrd="0" presId="urn:microsoft.com/office/officeart/2005/8/layout/pyramid2"/>
    <dgm:cxn modelId="{BC4AB0D8-D238-4546-87B8-C2003C13C18F}" type="presParOf" srcId="{A35A25B6-991C-5241-A225-8D00FFDF9E06}" destId="{FC6EBB55-C4AB-AD4B-9D73-2523AD08453B}" srcOrd="2" destOrd="0" presId="urn:microsoft.com/office/officeart/2005/8/layout/pyramid2"/>
    <dgm:cxn modelId="{96058D8C-15C5-9946-837E-CCFAF17F287E}" type="presParOf" srcId="{A35A25B6-991C-5241-A225-8D00FFDF9E06}" destId="{C60FF731-FD8B-9248-90BB-25E166449139}" srcOrd="3" destOrd="0" presId="urn:microsoft.com/office/officeart/2005/8/layout/pyramid2"/>
    <dgm:cxn modelId="{345B21FA-08A4-B147-8E4E-ACE7F257CB75}" type="presParOf" srcId="{A35A25B6-991C-5241-A225-8D00FFDF9E06}" destId="{3D2F59B1-D306-2347-839C-56F16A02047A}" srcOrd="4" destOrd="0" presId="urn:microsoft.com/office/officeart/2005/8/layout/pyramid2"/>
    <dgm:cxn modelId="{02BABBCF-A0F1-E047-A12B-3171BE83AEE9}" type="presParOf" srcId="{A35A25B6-991C-5241-A225-8D00FFDF9E06}" destId="{59CC06C2-67AC-8841-81A8-C9B8508D760E}" srcOrd="5" destOrd="0" presId="urn:microsoft.com/office/officeart/2005/8/layout/pyramid2"/>
    <dgm:cxn modelId="{7FF06360-49A9-F54B-85B8-57714C403A30}" type="presParOf" srcId="{A35A25B6-991C-5241-A225-8D00FFDF9E06}" destId="{8426345C-6F1C-7941-8E1E-44FCD378FDCC}" srcOrd="6" destOrd="0" presId="urn:microsoft.com/office/officeart/2005/8/layout/pyramid2"/>
    <dgm:cxn modelId="{542E941D-1D6E-594D-98EE-3B959E7A5FC3}" type="presParOf" srcId="{A35A25B6-991C-5241-A225-8D00FFDF9E06}" destId="{631C9459-BC84-904C-BD9D-758230686E17}" srcOrd="7" destOrd="0" presId="urn:microsoft.com/office/officeart/2005/8/layout/pyramid2"/>
    <dgm:cxn modelId="{F0191938-B156-964B-8298-7948F6CD453B}" type="presParOf" srcId="{A35A25B6-991C-5241-A225-8D00FFDF9E06}" destId="{AFAB87AD-3E11-F549-A74D-12FA94A5E656}" srcOrd="8" destOrd="0" presId="urn:microsoft.com/office/officeart/2005/8/layout/pyramid2"/>
    <dgm:cxn modelId="{738F4849-21B8-4E4B-8E61-4A7A2AE5AE4F}" type="presParOf" srcId="{A35A25B6-991C-5241-A225-8D00FFDF9E06}" destId="{07FE9C2C-2F90-764E-AEB7-51C774E2F4CD}" srcOrd="9" destOrd="0" presId="urn:microsoft.com/office/officeart/2005/8/layout/pyramid2"/>
    <dgm:cxn modelId="{1B601B16-5DE5-1348-B35F-BF45C7E6BFEE}" type="presParOf" srcId="{A35A25B6-991C-5241-A225-8D00FFDF9E06}" destId="{7F7A916E-3774-BE46-A226-D118A6685891}" srcOrd="10" destOrd="0" presId="urn:microsoft.com/office/officeart/2005/8/layout/pyramid2"/>
    <dgm:cxn modelId="{2E847155-3B79-3544-A350-6792BA499F0C}" type="presParOf" srcId="{A35A25B6-991C-5241-A225-8D00FFDF9E06}" destId="{AE0FE412-45CF-1046-BA4C-9C068404AFFD}" srcOrd="11" destOrd="0" presId="urn:microsoft.com/office/officeart/2005/8/layout/pyramid2"/>
    <dgm:cxn modelId="{9F0BB19B-626D-6748-A3C9-79B56D1FEC5D}" type="presParOf" srcId="{A35A25B6-991C-5241-A225-8D00FFDF9E06}" destId="{DDBB311A-4A49-7C46-AF95-7E931A305EFB}" srcOrd="12" destOrd="0" presId="urn:microsoft.com/office/officeart/2005/8/layout/pyramid2"/>
    <dgm:cxn modelId="{7749CD34-9BFA-A341-BA63-55523B0FDA95}" type="presParOf" srcId="{A35A25B6-991C-5241-A225-8D00FFDF9E06}" destId="{53C6965C-4C77-1B46-B3B1-B569C72FD694}" srcOrd="13"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D48E35-33A2-46B5-BA16-8688BE343C69}"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en-US"/>
        </a:p>
      </dgm:t>
    </dgm:pt>
    <dgm:pt modelId="{0773E4BB-CB65-4742-99F4-62331FB85F65}">
      <dgm:prSet phldrT="[Text]" phldr="0"/>
      <dgm:spPr/>
      <dgm:t>
        <a:bodyPr/>
        <a:lstStyle/>
        <a:p>
          <a:pPr algn="ctr"/>
          <a:r>
            <a:rPr lang="en-US">
              <a:latin typeface="Arial"/>
              <a:cs typeface="Arial"/>
            </a:rPr>
            <a:t>Systems thinking</a:t>
          </a:r>
          <a:endParaRPr lang="en-US"/>
        </a:p>
      </dgm:t>
    </dgm:pt>
    <dgm:pt modelId="{EC2D0AEE-50AA-4FCC-8A5C-94DF13FE4B6C}" type="parTrans" cxnId="{79015400-B50C-4FF9-BC63-B9C7EA17B14B}">
      <dgm:prSet/>
      <dgm:spPr/>
      <dgm:t>
        <a:bodyPr/>
        <a:lstStyle/>
        <a:p>
          <a:pPr algn="ctr"/>
          <a:endParaRPr lang="en-US"/>
        </a:p>
      </dgm:t>
    </dgm:pt>
    <dgm:pt modelId="{E8BBA2BF-E9B0-46C9-9BA6-1906ECBDA911}" type="sibTrans" cxnId="{79015400-B50C-4FF9-BC63-B9C7EA17B14B}">
      <dgm:prSet/>
      <dgm:spPr/>
      <dgm:t>
        <a:bodyPr/>
        <a:lstStyle/>
        <a:p>
          <a:pPr algn="ctr"/>
          <a:endParaRPr lang="en-US"/>
        </a:p>
      </dgm:t>
    </dgm:pt>
    <dgm:pt modelId="{ABF3635D-9C69-4F18-8230-4C3679AABC2B}">
      <dgm:prSet phldr="0"/>
      <dgm:spPr/>
      <dgm:t>
        <a:bodyPr/>
        <a:lstStyle/>
        <a:p>
          <a:pPr algn="ctr" rtl="0"/>
          <a:r>
            <a:rPr lang="en-US" dirty="0">
              <a:latin typeface="Arial"/>
              <a:cs typeface="Arial"/>
            </a:rPr>
            <a:t>All team members have the same goals </a:t>
          </a:r>
          <a:endParaRPr lang="en-US" dirty="0"/>
        </a:p>
      </dgm:t>
    </dgm:pt>
    <dgm:pt modelId="{92DA19E0-786F-4E50-9C50-C3503FB0DFE2}" type="parTrans" cxnId="{813ADCE0-A47E-4B3E-86D1-4B803B7E8D08}">
      <dgm:prSet/>
      <dgm:spPr/>
      <dgm:t>
        <a:bodyPr/>
        <a:lstStyle/>
        <a:p>
          <a:pPr algn="ctr"/>
          <a:endParaRPr lang="en-US"/>
        </a:p>
      </dgm:t>
    </dgm:pt>
    <dgm:pt modelId="{A14332FB-6192-4152-A014-6BDE989DE210}" type="sibTrans" cxnId="{813ADCE0-A47E-4B3E-86D1-4B803B7E8D08}">
      <dgm:prSet/>
      <dgm:spPr/>
      <dgm:t>
        <a:bodyPr/>
        <a:lstStyle/>
        <a:p>
          <a:pPr algn="ctr"/>
          <a:endParaRPr lang="en-US"/>
        </a:p>
      </dgm:t>
    </dgm:pt>
    <dgm:pt modelId="{F820D0FA-2D14-427D-9ADB-EEFF828D584B}">
      <dgm:prSet phldr="0"/>
      <dgm:spPr/>
      <dgm:t>
        <a:bodyPr/>
        <a:lstStyle/>
        <a:p>
          <a:pPr algn="ctr"/>
          <a:r>
            <a:rPr lang="en-US">
              <a:latin typeface="Arial"/>
              <a:cs typeface="Arial"/>
            </a:rPr>
            <a:t>Focus on processes not individuals   </a:t>
          </a:r>
          <a:endParaRPr lang="en-US"/>
        </a:p>
      </dgm:t>
    </dgm:pt>
    <dgm:pt modelId="{5A5844E7-6B2D-4A36-B29B-3DB68B4D328F}" type="parTrans" cxnId="{D7F972B5-E267-4BF2-9F46-AD08AE42B281}">
      <dgm:prSet/>
      <dgm:spPr/>
      <dgm:t>
        <a:bodyPr/>
        <a:lstStyle/>
        <a:p>
          <a:pPr algn="ctr"/>
          <a:endParaRPr lang="en-US"/>
        </a:p>
      </dgm:t>
    </dgm:pt>
    <dgm:pt modelId="{70606350-8E79-4D57-B058-1384539107CA}" type="sibTrans" cxnId="{D7F972B5-E267-4BF2-9F46-AD08AE42B281}">
      <dgm:prSet/>
      <dgm:spPr/>
      <dgm:t>
        <a:bodyPr/>
        <a:lstStyle/>
        <a:p>
          <a:pPr algn="ctr"/>
          <a:endParaRPr lang="en-US"/>
        </a:p>
      </dgm:t>
    </dgm:pt>
    <dgm:pt modelId="{B62F5DC7-2131-4874-9003-D6D58070ADA2}">
      <dgm:prSet phldr="0"/>
      <dgm:spPr/>
      <dgm:t>
        <a:bodyPr/>
        <a:lstStyle/>
        <a:p>
          <a:pPr algn="ctr"/>
          <a:r>
            <a:rPr lang="en-US">
              <a:latin typeface="Arial"/>
              <a:cs typeface="Arial"/>
            </a:rPr>
            <a:t>Use open and honest communication and learn from experiences  </a:t>
          </a:r>
          <a:endParaRPr lang="en-US"/>
        </a:p>
      </dgm:t>
    </dgm:pt>
    <dgm:pt modelId="{7BFF3C72-65F0-4A2B-AC61-66909E4D6E38}" type="parTrans" cxnId="{1AACC3B7-1BCB-43ED-A58B-9F29C52DB63D}">
      <dgm:prSet/>
      <dgm:spPr/>
      <dgm:t>
        <a:bodyPr/>
        <a:lstStyle/>
        <a:p>
          <a:pPr algn="ctr"/>
          <a:endParaRPr lang="en-US"/>
        </a:p>
      </dgm:t>
    </dgm:pt>
    <dgm:pt modelId="{3FB8D373-1886-40BB-8339-BC76E2A81FAC}" type="sibTrans" cxnId="{1AACC3B7-1BCB-43ED-A58B-9F29C52DB63D}">
      <dgm:prSet/>
      <dgm:spPr/>
      <dgm:t>
        <a:bodyPr/>
        <a:lstStyle/>
        <a:p>
          <a:pPr algn="ctr"/>
          <a:endParaRPr lang="en-US"/>
        </a:p>
      </dgm:t>
    </dgm:pt>
    <dgm:pt modelId="{3C9AD35E-8261-4182-9DF4-6520344924C4}">
      <dgm:prSet phldr="0"/>
      <dgm:spPr/>
      <dgm:t>
        <a:bodyPr/>
        <a:lstStyle/>
        <a:p>
          <a:pPr algn="ctr"/>
          <a:r>
            <a:rPr lang="en-US">
              <a:latin typeface="Arial"/>
              <a:cs typeface="Arial"/>
            </a:rPr>
            <a:t>Decisions based on data and facts  </a:t>
          </a:r>
          <a:endParaRPr lang="en-US"/>
        </a:p>
      </dgm:t>
    </dgm:pt>
    <dgm:pt modelId="{50CAC59C-F6DD-4409-85CD-5B607C4BE9CC}" type="parTrans" cxnId="{06C1FB6F-2A5C-4A7D-8DD0-B1A70BE626FF}">
      <dgm:prSet/>
      <dgm:spPr/>
      <dgm:t>
        <a:bodyPr/>
        <a:lstStyle/>
        <a:p>
          <a:pPr algn="ctr"/>
          <a:endParaRPr lang="en-US"/>
        </a:p>
      </dgm:t>
    </dgm:pt>
    <dgm:pt modelId="{4357DC3B-4EA8-4F27-A4F9-1D1C117C3B27}" type="sibTrans" cxnId="{06C1FB6F-2A5C-4A7D-8DD0-B1A70BE626FF}">
      <dgm:prSet/>
      <dgm:spPr/>
      <dgm:t>
        <a:bodyPr/>
        <a:lstStyle/>
        <a:p>
          <a:pPr algn="ctr"/>
          <a:endParaRPr lang="en-US"/>
        </a:p>
      </dgm:t>
    </dgm:pt>
    <dgm:pt modelId="{1B2974D5-7775-440D-A8C1-4A38E79CC838}">
      <dgm:prSet phldr="0"/>
      <dgm:spPr/>
      <dgm:t>
        <a:bodyPr/>
        <a:lstStyle/>
        <a:p>
          <a:pPr algn="ctr"/>
          <a:r>
            <a:rPr lang="en-US">
              <a:latin typeface="Arial"/>
              <a:cs typeface="Arial"/>
            </a:rPr>
            <a:t>Family focus</a:t>
          </a:r>
          <a:endParaRPr lang="en-US"/>
        </a:p>
      </dgm:t>
    </dgm:pt>
    <dgm:pt modelId="{FA003DB2-050F-4A10-ADEA-FEF28ACA1EDD}" type="parTrans" cxnId="{F3BAB036-BE6E-4325-B09C-12FC189DA09F}">
      <dgm:prSet/>
      <dgm:spPr/>
      <dgm:t>
        <a:bodyPr/>
        <a:lstStyle/>
        <a:p>
          <a:pPr algn="ctr"/>
          <a:endParaRPr lang="en-US"/>
        </a:p>
      </dgm:t>
    </dgm:pt>
    <dgm:pt modelId="{A12A5C1A-EBA3-4DF3-8DF1-279199607A6A}" type="sibTrans" cxnId="{F3BAB036-BE6E-4325-B09C-12FC189DA09F}">
      <dgm:prSet/>
      <dgm:spPr/>
      <dgm:t>
        <a:bodyPr/>
        <a:lstStyle/>
        <a:p>
          <a:pPr algn="ctr"/>
          <a:endParaRPr lang="en-US"/>
        </a:p>
      </dgm:t>
    </dgm:pt>
    <dgm:pt modelId="{8105F444-B7E0-4926-BE08-50EF83F6497C}" type="pres">
      <dgm:prSet presAssocID="{53D48E35-33A2-46B5-BA16-8688BE343C69}" presName="diagram" presStyleCnt="0">
        <dgm:presLayoutVars>
          <dgm:dir/>
          <dgm:resizeHandles val="exact"/>
        </dgm:presLayoutVars>
      </dgm:prSet>
      <dgm:spPr/>
    </dgm:pt>
    <dgm:pt modelId="{50B8862E-8510-4ADF-9B0F-2E6CD778F825}" type="pres">
      <dgm:prSet presAssocID="{ABF3635D-9C69-4F18-8230-4C3679AABC2B}" presName="node" presStyleLbl="node1" presStyleIdx="0" presStyleCnt="6">
        <dgm:presLayoutVars>
          <dgm:bulletEnabled val="1"/>
        </dgm:presLayoutVars>
      </dgm:prSet>
      <dgm:spPr/>
    </dgm:pt>
    <dgm:pt modelId="{C5A21CE4-0CDF-4479-82F5-36B8CFAA915B}" type="pres">
      <dgm:prSet presAssocID="{A14332FB-6192-4152-A014-6BDE989DE210}" presName="sibTrans" presStyleCnt="0"/>
      <dgm:spPr/>
    </dgm:pt>
    <dgm:pt modelId="{2FA32C2C-7E7E-4D78-8F45-20D8C59CB904}" type="pres">
      <dgm:prSet presAssocID="{F820D0FA-2D14-427D-9ADB-EEFF828D584B}" presName="node" presStyleLbl="node1" presStyleIdx="1" presStyleCnt="6">
        <dgm:presLayoutVars>
          <dgm:bulletEnabled val="1"/>
        </dgm:presLayoutVars>
      </dgm:prSet>
      <dgm:spPr/>
    </dgm:pt>
    <dgm:pt modelId="{F1FD43DE-563A-4505-A69B-55AE5E9EE174}" type="pres">
      <dgm:prSet presAssocID="{70606350-8E79-4D57-B058-1384539107CA}" presName="sibTrans" presStyleCnt="0"/>
      <dgm:spPr/>
    </dgm:pt>
    <dgm:pt modelId="{4A3E37EF-2239-41E5-A931-EFCC9A8645E4}" type="pres">
      <dgm:prSet presAssocID="{B62F5DC7-2131-4874-9003-D6D58070ADA2}" presName="node" presStyleLbl="node1" presStyleIdx="2" presStyleCnt="6">
        <dgm:presLayoutVars>
          <dgm:bulletEnabled val="1"/>
        </dgm:presLayoutVars>
      </dgm:prSet>
      <dgm:spPr/>
    </dgm:pt>
    <dgm:pt modelId="{57E5175A-2BBD-438E-9B62-D60EF889901B}" type="pres">
      <dgm:prSet presAssocID="{3FB8D373-1886-40BB-8339-BC76E2A81FAC}" presName="sibTrans" presStyleCnt="0"/>
      <dgm:spPr/>
    </dgm:pt>
    <dgm:pt modelId="{E476594F-6A09-4D11-855F-E85A0B0D6553}" type="pres">
      <dgm:prSet presAssocID="{3C9AD35E-8261-4182-9DF4-6520344924C4}" presName="node" presStyleLbl="node1" presStyleIdx="3" presStyleCnt="6">
        <dgm:presLayoutVars>
          <dgm:bulletEnabled val="1"/>
        </dgm:presLayoutVars>
      </dgm:prSet>
      <dgm:spPr/>
    </dgm:pt>
    <dgm:pt modelId="{39EAD602-B2C5-4B46-A84D-C8C11A39EDE9}" type="pres">
      <dgm:prSet presAssocID="{4357DC3B-4EA8-4F27-A4F9-1D1C117C3B27}" presName="sibTrans" presStyleCnt="0"/>
      <dgm:spPr/>
    </dgm:pt>
    <dgm:pt modelId="{99ECDB17-FB17-459A-A039-F1CB19356EC1}" type="pres">
      <dgm:prSet presAssocID="{1B2974D5-7775-440D-A8C1-4A38E79CC838}" presName="node" presStyleLbl="node1" presStyleIdx="4" presStyleCnt="6">
        <dgm:presLayoutVars>
          <dgm:bulletEnabled val="1"/>
        </dgm:presLayoutVars>
      </dgm:prSet>
      <dgm:spPr/>
    </dgm:pt>
    <dgm:pt modelId="{A40EEF99-EB8B-4277-BAA9-8E86A0DDED82}" type="pres">
      <dgm:prSet presAssocID="{A12A5C1A-EBA3-4DF3-8DF1-279199607A6A}" presName="sibTrans" presStyleCnt="0"/>
      <dgm:spPr/>
    </dgm:pt>
    <dgm:pt modelId="{9731E866-3A6B-495D-AC3C-7E614FFCD0F7}" type="pres">
      <dgm:prSet presAssocID="{0773E4BB-CB65-4742-99F4-62331FB85F65}" presName="node" presStyleLbl="node1" presStyleIdx="5" presStyleCnt="6">
        <dgm:presLayoutVars>
          <dgm:bulletEnabled val="1"/>
        </dgm:presLayoutVars>
      </dgm:prSet>
      <dgm:spPr/>
    </dgm:pt>
  </dgm:ptLst>
  <dgm:cxnLst>
    <dgm:cxn modelId="{79015400-B50C-4FF9-BC63-B9C7EA17B14B}" srcId="{53D48E35-33A2-46B5-BA16-8688BE343C69}" destId="{0773E4BB-CB65-4742-99F4-62331FB85F65}" srcOrd="5" destOrd="0" parTransId="{EC2D0AEE-50AA-4FCC-8A5C-94DF13FE4B6C}" sibTransId="{E8BBA2BF-E9B0-46C9-9BA6-1906ECBDA911}"/>
    <dgm:cxn modelId="{4A987E0C-B43A-49C1-A66A-633B71219783}" type="presOf" srcId="{1B2974D5-7775-440D-A8C1-4A38E79CC838}" destId="{99ECDB17-FB17-459A-A039-F1CB19356EC1}" srcOrd="0" destOrd="0" presId="urn:microsoft.com/office/officeart/2005/8/layout/default"/>
    <dgm:cxn modelId="{B1109C15-E6EC-4A08-A0A1-CC4DBF21E3D3}" type="presOf" srcId="{3C9AD35E-8261-4182-9DF4-6520344924C4}" destId="{E476594F-6A09-4D11-855F-E85A0B0D6553}" srcOrd="0" destOrd="0" presId="urn:microsoft.com/office/officeart/2005/8/layout/default"/>
    <dgm:cxn modelId="{6589C515-C80F-4477-A70D-EC1E12DBB911}" type="presOf" srcId="{B62F5DC7-2131-4874-9003-D6D58070ADA2}" destId="{4A3E37EF-2239-41E5-A931-EFCC9A8645E4}" srcOrd="0" destOrd="0" presId="urn:microsoft.com/office/officeart/2005/8/layout/default"/>
    <dgm:cxn modelId="{F3BAB036-BE6E-4325-B09C-12FC189DA09F}" srcId="{53D48E35-33A2-46B5-BA16-8688BE343C69}" destId="{1B2974D5-7775-440D-A8C1-4A38E79CC838}" srcOrd="4" destOrd="0" parTransId="{FA003DB2-050F-4A10-ADEA-FEF28ACA1EDD}" sibTransId="{A12A5C1A-EBA3-4DF3-8DF1-279199607A6A}"/>
    <dgm:cxn modelId="{AD338066-783B-4539-9BF2-CE333E3312CF}" type="presOf" srcId="{53D48E35-33A2-46B5-BA16-8688BE343C69}" destId="{8105F444-B7E0-4926-BE08-50EF83F6497C}" srcOrd="0" destOrd="0" presId="urn:microsoft.com/office/officeart/2005/8/layout/default"/>
    <dgm:cxn modelId="{06C1FB6F-2A5C-4A7D-8DD0-B1A70BE626FF}" srcId="{53D48E35-33A2-46B5-BA16-8688BE343C69}" destId="{3C9AD35E-8261-4182-9DF4-6520344924C4}" srcOrd="3" destOrd="0" parTransId="{50CAC59C-F6DD-4409-85CD-5B607C4BE9CC}" sibTransId="{4357DC3B-4EA8-4F27-A4F9-1D1C117C3B27}"/>
    <dgm:cxn modelId="{E6D97997-74F2-46AC-BEBF-D41C3AE333D9}" type="presOf" srcId="{0773E4BB-CB65-4742-99F4-62331FB85F65}" destId="{9731E866-3A6B-495D-AC3C-7E614FFCD0F7}" srcOrd="0" destOrd="0" presId="urn:microsoft.com/office/officeart/2005/8/layout/default"/>
    <dgm:cxn modelId="{D7F972B5-E267-4BF2-9F46-AD08AE42B281}" srcId="{53D48E35-33A2-46B5-BA16-8688BE343C69}" destId="{F820D0FA-2D14-427D-9ADB-EEFF828D584B}" srcOrd="1" destOrd="0" parTransId="{5A5844E7-6B2D-4A36-B29B-3DB68B4D328F}" sibTransId="{70606350-8E79-4D57-B058-1384539107CA}"/>
    <dgm:cxn modelId="{1AACC3B7-1BCB-43ED-A58B-9F29C52DB63D}" srcId="{53D48E35-33A2-46B5-BA16-8688BE343C69}" destId="{B62F5DC7-2131-4874-9003-D6D58070ADA2}" srcOrd="2" destOrd="0" parTransId="{7BFF3C72-65F0-4A2B-AC61-66909E4D6E38}" sibTransId="{3FB8D373-1886-40BB-8339-BC76E2A81FAC}"/>
    <dgm:cxn modelId="{6759F8CD-1423-4B71-B42A-37F9CFC878E8}" type="presOf" srcId="{F820D0FA-2D14-427D-9ADB-EEFF828D584B}" destId="{2FA32C2C-7E7E-4D78-8F45-20D8C59CB904}" srcOrd="0" destOrd="0" presId="urn:microsoft.com/office/officeart/2005/8/layout/default"/>
    <dgm:cxn modelId="{813ADCE0-A47E-4B3E-86D1-4B803B7E8D08}" srcId="{53D48E35-33A2-46B5-BA16-8688BE343C69}" destId="{ABF3635D-9C69-4F18-8230-4C3679AABC2B}" srcOrd="0" destOrd="0" parTransId="{92DA19E0-786F-4E50-9C50-C3503FB0DFE2}" sibTransId="{A14332FB-6192-4152-A014-6BDE989DE210}"/>
    <dgm:cxn modelId="{7C0AFCF2-BCF7-437F-957E-DE28DAC7526D}" type="presOf" srcId="{ABF3635D-9C69-4F18-8230-4C3679AABC2B}" destId="{50B8862E-8510-4ADF-9B0F-2E6CD778F825}" srcOrd="0" destOrd="0" presId="urn:microsoft.com/office/officeart/2005/8/layout/default"/>
    <dgm:cxn modelId="{2EACFB4B-D00B-48F8-AF6E-BE36A2B8A52F}" type="presParOf" srcId="{8105F444-B7E0-4926-BE08-50EF83F6497C}" destId="{50B8862E-8510-4ADF-9B0F-2E6CD778F825}" srcOrd="0" destOrd="0" presId="urn:microsoft.com/office/officeart/2005/8/layout/default"/>
    <dgm:cxn modelId="{107A32FF-80D2-41A4-B427-17E54FD9F98D}" type="presParOf" srcId="{8105F444-B7E0-4926-BE08-50EF83F6497C}" destId="{C5A21CE4-0CDF-4479-82F5-36B8CFAA915B}" srcOrd="1" destOrd="0" presId="urn:microsoft.com/office/officeart/2005/8/layout/default"/>
    <dgm:cxn modelId="{2EA31DFB-E944-4C10-ACBD-36FC1C65EDEC}" type="presParOf" srcId="{8105F444-B7E0-4926-BE08-50EF83F6497C}" destId="{2FA32C2C-7E7E-4D78-8F45-20D8C59CB904}" srcOrd="2" destOrd="0" presId="urn:microsoft.com/office/officeart/2005/8/layout/default"/>
    <dgm:cxn modelId="{73FC397D-1FEB-4D49-9C76-EF116FC92529}" type="presParOf" srcId="{8105F444-B7E0-4926-BE08-50EF83F6497C}" destId="{F1FD43DE-563A-4505-A69B-55AE5E9EE174}" srcOrd="3" destOrd="0" presId="urn:microsoft.com/office/officeart/2005/8/layout/default"/>
    <dgm:cxn modelId="{7AC41A7B-7B90-4CF0-B313-1F35BA587E2D}" type="presParOf" srcId="{8105F444-B7E0-4926-BE08-50EF83F6497C}" destId="{4A3E37EF-2239-41E5-A931-EFCC9A8645E4}" srcOrd="4" destOrd="0" presId="urn:microsoft.com/office/officeart/2005/8/layout/default"/>
    <dgm:cxn modelId="{4F26D5C0-1A20-4890-B3A3-53867B685BA1}" type="presParOf" srcId="{8105F444-B7E0-4926-BE08-50EF83F6497C}" destId="{57E5175A-2BBD-438E-9B62-D60EF889901B}" srcOrd="5" destOrd="0" presId="urn:microsoft.com/office/officeart/2005/8/layout/default"/>
    <dgm:cxn modelId="{E8DD88AD-CF07-4E7A-AB76-013EBAE998C7}" type="presParOf" srcId="{8105F444-B7E0-4926-BE08-50EF83F6497C}" destId="{E476594F-6A09-4D11-855F-E85A0B0D6553}" srcOrd="6" destOrd="0" presId="urn:microsoft.com/office/officeart/2005/8/layout/default"/>
    <dgm:cxn modelId="{B48CF25E-C7D9-422E-B4E5-D21830CFB156}" type="presParOf" srcId="{8105F444-B7E0-4926-BE08-50EF83F6497C}" destId="{39EAD602-B2C5-4B46-A84D-C8C11A39EDE9}" srcOrd="7" destOrd="0" presId="urn:microsoft.com/office/officeart/2005/8/layout/default"/>
    <dgm:cxn modelId="{EB9BFF52-CC52-469C-9AC6-31F2FFAEA0E3}" type="presParOf" srcId="{8105F444-B7E0-4926-BE08-50EF83F6497C}" destId="{99ECDB17-FB17-459A-A039-F1CB19356EC1}" srcOrd="8" destOrd="0" presId="urn:microsoft.com/office/officeart/2005/8/layout/default"/>
    <dgm:cxn modelId="{642DF11F-0B7C-480B-8876-419E3F56F569}" type="presParOf" srcId="{8105F444-B7E0-4926-BE08-50EF83F6497C}" destId="{A40EEF99-EB8B-4277-BAA9-8E86A0DDED82}" srcOrd="9" destOrd="0" presId="urn:microsoft.com/office/officeart/2005/8/layout/default"/>
    <dgm:cxn modelId="{8EF1DCE1-C01F-429E-A8B1-E9BE63051D26}" type="presParOf" srcId="{8105F444-B7E0-4926-BE08-50EF83F6497C}" destId="{9731E866-3A6B-495D-AC3C-7E614FFCD0F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74F63-39EB-474E-8377-D2ACAFC98980}">
      <dsp:nvSpPr>
        <dsp:cNvPr id="0" name=""/>
        <dsp:cNvSpPr/>
      </dsp:nvSpPr>
      <dsp:spPr>
        <a:xfrm>
          <a:off x="444993" y="0"/>
          <a:ext cx="5043258" cy="290187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19AA3-676C-4E6F-91B8-FF8141041C76}">
      <dsp:nvSpPr>
        <dsp:cNvPr id="0" name=""/>
        <dsp:cNvSpPr/>
      </dsp:nvSpPr>
      <dsp:spPr>
        <a:xfrm>
          <a:off x="2969" y="870563"/>
          <a:ext cx="1428266" cy="116075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Form a CQI Team</a:t>
          </a:r>
        </a:p>
      </dsp:txBody>
      <dsp:txXfrm>
        <a:off x="59632" y="927226"/>
        <a:ext cx="1314940" cy="1047425"/>
      </dsp:txXfrm>
    </dsp:sp>
    <dsp:sp modelId="{9C200121-90C6-4318-9B6F-3969AEADE5A5}">
      <dsp:nvSpPr>
        <dsp:cNvPr id="0" name=""/>
        <dsp:cNvSpPr/>
      </dsp:nvSpPr>
      <dsp:spPr>
        <a:xfrm>
          <a:off x="1502649" y="870563"/>
          <a:ext cx="1428266" cy="1160751"/>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Identify Improvement Area</a:t>
          </a:r>
        </a:p>
      </dsp:txBody>
      <dsp:txXfrm>
        <a:off x="1559312" y="927226"/>
        <a:ext cx="1314940" cy="1047425"/>
      </dsp:txXfrm>
    </dsp:sp>
    <dsp:sp modelId="{41DFF481-FB3E-483F-A101-83CCC1AAF970}">
      <dsp:nvSpPr>
        <dsp:cNvPr id="0" name=""/>
        <dsp:cNvSpPr/>
      </dsp:nvSpPr>
      <dsp:spPr>
        <a:xfrm>
          <a:off x="3002329" y="870563"/>
          <a:ext cx="1428266" cy="1160751"/>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Plan-Do-Study-Act</a:t>
          </a:r>
        </a:p>
      </dsp:txBody>
      <dsp:txXfrm>
        <a:off x="3058992" y="927226"/>
        <a:ext cx="1314940" cy="1047425"/>
      </dsp:txXfrm>
    </dsp:sp>
    <dsp:sp modelId="{75B8B698-E47B-4A48-9815-5F2288CD40FC}">
      <dsp:nvSpPr>
        <dsp:cNvPr id="0" name=""/>
        <dsp:cNvSpPr/>
      </dsp:nvSpPr>
      <dsp:spPr>
        <a:xfrm>
          <a:off x="4502008" y="870563"/>
          <a:ext cx="1428266" cy="116075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Lessons Learned</a:t>
          </a:r>
        </a:p>
      </dsp:txBody>
      <dsp:txXfrm>
        <a:off x="4558671" y="927226"/>
        <a:ext cx="1314940" cy="10474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240B4-7F9B-4D5F-A8AC-40DC69838AA0}">
      <dsp:nvSpPr>
        <dsp:cNvPr id="0" name=""/>
        <dsp:cNvSpPr/>
      </dsp:nvSpPr>
      <dsp:spPr>
        <a:xfrm>
          <a:off x="0" y="325102"/>
          <a:ext cx="7983913"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F2E1968-ADA2-4D01-B2C9-3E74AE0F0401}">
      <dsp:nvSpPr>
        <dsp:cNvPr id="0" name=""/>
        <dsp:cNvSpPr/>
      </dsp:nvSpPr>
      <dsp:spPr>
        <a:xfrm>
          <a:off x="399195" y="59422"/>
          <a:ext cx="5588739" cy="5313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241" tIns="0" rIns="211241" bIns="0" numCol="1" spcCol="1270" anchor="ctr" anchorCtr="0">
          <a:noAutofit/>
        </a:bodyPr>
        <a:lstStyle/>
        <a:p>
          <a:pPr marL="0" lvl="0" indent="0" algn="l" defTabSz="622300" rtl="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Reiterate your topic</a:t>
          </a:r>
        </a:p>
      </dsp:txBody>
      <dsp:txXfrm>
        <a:off x="425134" y="85361"/>
        <a:ext cx="5536861" cy="479482"/>
      </dsp:txXfrm>
    </dsp:sp>
    <dsp:sp modelId="{A6563548-EE8C-4801-B405-0BAF19AEF075}">
      <dsp:nvSpPr>
        <dsp:cNvPr id="0" name=""/>
        <dsp:cNvSpPr/>
      </dsp:nvSpPr>
      <dsp:spPr>
        <a:xfrm>
          <a:off x="0" y="1141582"/>
          <a:ext cx="7983913" cy="453600"/>
        </a:xfrm>
        <a:prstGeom prst="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dsp:spPr>
      <dsp:style>
        <a:lnRef idx="1">
          <a:scrgbClr r="0" g="0" b="0"/>
        </a:lnRef>
        <a:fillRef idx="1">
          <a:scrgbClr r="0" g="0" b="0"/>
        </a:fillRef>
        <a:effectRef idx="0">
          <a:scrgbClr r="0" g="0" b="0"/>
        </a:effectRef>
        <a:fontRef idx="minor"/>
      </dsp:style>
    </dsp:sp>
    <dsp:sp modelId="{CB477774-4D2A-44A8-97C0-0E9D99D91EC9}">
      <dsp:nvSpPr>
        <dsp:cNvPr id="0" name=""/>
        <dsp:cNvSpPr/>
      </dsp:nvSpPr>
      <dsp:spPr>
        <a:xfrm>
          <a:off x="399195" y="875902"/>
          <a:ext cx="5588739" cy="531360"/>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241" tIns="0" rIns="211241" bIns="0" numCol="1" spcCol="1270" anchor="ctr" anchorCtr="0">
          <a:noAutofit/>
        </a:bodyPr>
        <a:lstStyle/>
        <a:p>
          <a:pPr marL="0" lvl="0" indent="0" algn="l" defTabSz="622300" rtl="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(Re)gather data</a:t>
          </a:r>
        </a:p>
      </dsp:txBody>
      <dsp:txXfrm>
        <a:off x="425134" y="901841"/>
        <a:ext cx="5536861" cy="479482"/>
      </dsp:txXfrm>
    </dsp:sp>
    <dsp:sp modelId="{DD75227C-205F-4F30-A705-22E452DA6DBF}">
      <dsp:nvSpPr>
        <dsp:cNvPr id="0" name=""/>
        <dsp:cNvSpPr/>
      </dsp:nvSpPr>
      <dsp:spPr>
        <a:xfrm>
          <a:off x="0" y="1958062"/>
          <a:ext cx="7983913" cy="4536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C74E0DD2-AFD3-4D3C-B0CF-50F10B2EA5B2}">
      <dsp:nvSpPr>
        <dsp:cNvPr id="0" name=""/>
        <dsp:cNvSpPr/>
      </dsp:nvSpPr>
      <dsp:spPr>
        <a:xfrm>
          <a:off x="399195" y="1692382"/>
          <a:ext cx="5588739" cy="53136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241" tIns="0" rIns="211241" bIns="0" numCol="1" spcCol="1270" anchor="ctr" anchorCtr="0">
          <a:noAutofit/>
        </a:bodyPr>
        <a:lstStyle/>
        <a:p>
          <a:pPr marL="0" lvl="0" indent="0" algn="l" defTabSz="622300" rtl="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Identify causal factors</a:t>
          </a:r>
        </a:p>
      </dsp:txBody>
      <dsp:txXfrm>
        <a:off x="425134" y="1718321"/>
        <a:ext cx="5536861" cy="479482"/>
      </dsp:txXfrm>
    </dsp:sp>
    <dsp:sp modelId="{FEA8CEA8-891D-4BBE-94BF-2260FB994748}">
      <dsp:nvSpPr>
        <dsp:cNvPr id="0" name=""/>
        <dsp:cNvSpPr/>
      </dsp:nvSpPr>
      <dsp:spPr>
        <a:xfrm>
          <a:off x="0" y="2774542"/>
          <a:ext cx="7983913" cy="453600"/>
        </a:xfrm>
        <a:prstGeom prst="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dsp:spPr>
      <dsp:style>
        <a:lnRef idx="1">
          <a:scrgbClr r="0" g="0" b="0"/>
        </a:lnRef>
        <a:fillRef idx="1">
          <a:scrgbClr r="0" g="0" b="0"/>
        </a:fillRef>
        <a:effectRef idx="0">
          <a:scrgbClr r="0" g="0" b="0"/>
        </a:effectRef>
        <a:fontRef idx="minor"/>
      </dsp:style>
    </dsp:sp>
    <dsp:sp modelId="{9EB4E269-CBE3-4F89-B74C-660CE7ABBC9D}">
      <dsp:nvSpPr>
        <dsp:cNvPr id="0" name=""/>
        <dsp:cNvSpPr/>
      </dsp:nvSpPr>
      <dsp:spPr>
        <a:xfrm>
          <a:off x="399195" y="2508862"/>
          <a:ext cx="5588739" cy="531360"/>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241" tIns="0" rIns="211241" bIns="0" numCol="1" spcCol="1270" anchor="ctr" anchorCtr="0">
          <a:noAutofit/>
        </a:bodyPr>
        <a:lstStyle/>
        <a:p>
          <a:pPr marL="0" lvl="0" indent="0" algn="l" defTabSz="622300" rtl="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Determine the root cause(s)</a:t>
          </a:r>
        </a:p>
      </dsp:txBody>
      <dsp:txXfrm>
        <a:off x="425134" y="2534801"/>
        <a:ext cx="5536861" cy="479482"/>
      </dsp:txXfrm>
    </dsp:sp>
    <dsp:sp modelId="{68444EF1-F484-401A-B736-D3EC0886A267}">
      <dsp:nvSpPr>
        <dsp:cNvPr id="0" name=""/>
        <dsp:cNvSpPr/>
      </dsp:nvSpPr>
      <dsp:spPr>
        <a:xfrm>
          <a:off x="0" y="3591022"/>
          <a:ext cx="7983913" cy="4536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11EE2DEA-558F-4165-B402-02B71491D4F6}">
      <dsp:nvSpPr>
        <dsp:cNvPr id="0" name=""/>
        <dsp:cNvSpPr/>
      </dsp:nvSpPr>
      <dsp:spPr>
        <a:xfrm>
          <a:off x="399195" y="3325342"/>
          <a:ext cx="5588739" cy="53136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241" tIns="0" rIns="211241" bIns="0" numCol="1" spcCol="1270" anchor="ctr" anchorCtr="0">
          <a:noAutofit/>
        </a:bodyPr>
        <a:lstStyle/>
        <a:p>
          <a:pPr marL="0" lvl="0" indent="0" algn="l" defTabSz="622300" rtl="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Develop a change strategy</a:t>
          </a:r>
        </a:p>
      </dsp:txBody>
      <dsp:txXfrm>
        <a:off x="425134" y="3351281"/>
        <a:ext cx="5536861"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9DAB7-E2C1-A340-8E6C-9EE03FA04137}">
      <dsp:nvSpPr>
        <dsp:cNvPr id="0" name=""/>
        <dsp:cNvSpPr/>
      </dsp:nvSpPr>
      <dsp:spPr>
        <a:xfrm>
          <a:off x="2817" y="186337"/>
          <a:ext cx="2747005" cy="691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a:rPr>
            <a:t>Brainstorming</a:t>
          </a:r>
          <a:endParaRPr lang="en-US" sz="2400" kern="1200"/>
        </a:p>
      </dsp:txBody>
      <dsp:txXfrm>
        <a:off x="2817" y="186337"/>
        <a:ext cx="2747005" cy="691200"/>
      </dsp:txXfrm>
    </dsp:sp>
    <dsp:sp modelId="{3E5B9E4B-4966-0646-87ED-26E7AAFD1E77}">
      <dsp:nvSpPr>
        <dsp:cNvPr id="0" name=""/>
        <dsp:cNvSpPr/>
      </dsp:nvSpPr>
      <dsp:spPr>
        <a:xfrm>
          <a:off x="2817" y="877537"/>
          <a:ext cx="2747005" cy="270108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Calibri"/>
            </a:rPr>
            <a:t>Generate thoughts about what might be the root cause of an issue and strategies of how to overcome it</a:t>
          </a:r>
          <a:endParaRPr lang="en-US" sz="2400" kern="1200" dirty="0"/>
        </a:p>
      </dsp:txBody>
      <dsp:txXfrm>
        <a:off x="2817" y="877537"/>
        <a:ext cx="2747005" cy="2701080"/>
      </dsp:txXfrm>
    </dsp:sp>
    <dsp:sp modelId="{860B8833-E8AA-4468-8056-5A77E23B09B4}">
      <dsp:nvSpPr>
        <dsp:cNvPr id="0" name=""/>
        <dsp:cNvSpPr/>
      </dsp:nvSpPr>
      <dsp:spPr>
        <a:xfrm>
          <a:off x="3134403" y="186337"/>
          <a:ext cx="2747005" cy="691200"/>
        </a:xfrm>
        <a:prstGeom prst="rect">
          <a:avLst/>
        </a:prstGeom>
        <a:solidFill>
          <a:srgbClr val="5767B4"/>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a:rPr>
            <a:t>5 Whys</a:t>
          </a:r>
          <a:endParaRPr lang="en-US" sz="2400" kern="1200" dirty="0"/>
        </a:p>
      </dsp:txBody>
      <dsp:txXfrm>
        <a:off x="3134403" y="186337"/>
        <a:ext cx="2747005" cy="691200"/>
      </dsp:txXfrm>
    </dsp:sp>
    <dsp:sp modelId="{2302ED05-1831-4FB5-B17C-F282866220E3}">
      <dsp:nvSpPr>
        <dsp:cNvPr id="0" name=""/>
        <dsp:cNvSpPr/>
      </dsp:nvSpPr>
      <dsp:spPr>
        <a:xfrm>
          <a:off x="3134403" y="877537"/>
          <a:ext cx="2747005" cy="2701080"/>
        </a:xfrm>
        <a:prstGeom prst="rect">
          <a:avLst/>
        </a:prstGeom>
        <a:solidFill>
          <a:srgbClr val="D1D4E5">
            <a:alpha val="89804"/>
          </a:srgb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Calibri"/>
            </a:rPr>
            <a:t>Questions as to why something is happening</a:t>
          </a:r>
          <a:endParaRPr lang="en-US" sz="2400" kern="1200" dirty="0"/>
        </a:p>
      </dsp:txBody>
      <dsp:txXfrm>
        <a:off x="3134403" y="877537"/>
        <a:ext cx="2747005" cy="2701080"/>
      </dsp:txXfrm>
    </dsp:sp>
    <dsp:sp modelId="{E173FE8F-0503-4322-A362-557CA584F558}">
      <dsp:nvSpPr>
        <dsp:cNvPr id="0" name=""/>
        <dsp:cNvSpPr/>
      </dsp:nvSpPr>
      <dsp:spPr>
        <a:xfrm>
          <a:off x="6265990" y="186337"/>
          <a:ext cx="2747005" cy="691200"/>
        </a:xfrm>
        <a:prstGeom prst="rect">
          <a:avLst/>
        </a:prstGeom>
        <a:solidFill>
          <a:srgbClr val="4BACC6"/>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a:rPr>
            <a:t>Fishbone diagram</a:t>
          </a:r>
          <a:endParaRPr lang="en-US" sz="2400" kern="1200"/>
        </a:p>
      </dsp:txBody>
      <dsp:txXfrm>
        <a:off x="6265990" y="186337"/>
        <a:ext cx="2747005" cy="691200"/>
      </dsp:txXfrm>
    </dsp:sp>
    <dsp:sp modelId="{F9F06F25-BE65-4981-AF82-166B8D394A0B}">
      <dsp:nvSpPr>
        <dsp:cNvPr id="0" name=""/>
        <dsp:cNvSpPr/>
      </dsp:nvSpPr>
      <dsp:spPr>
        <a:xfrm>
          <a:off x="6265990" y="877537"/>
          <a:ext cx="2747005" cy="2701080"/>
        </a:xfrm>
        <a:prstGeom prst="rect">
          <a:avLst/>
        </a:prstGeom>
        <a:solidFill>
          <a:srgbClr val="D0E3EA">
            <a:alpha val="90000"/>
          </a:srgb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Calibri"/>
            </a:rPr>
            <a:t>Visual representation of the possible root causes</a:t>
          </a:r>
          <a:endParaRPr lang="en-US" sz="2400" kern="1200" dirty="0"/>
        </a:p>
      </dsp:txBody>
      <dsp:txXfrm>
        <a:off x="6265990" y="877537"/>
        <a:ext cx="2747005" cy="27010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9DAB7-E2C1-A340-8E6C-9EE03FA04137}">
      <dsp:nvSpPr>
        <dsp:cNvPr id="0" name=""/>
        <dsp:cNvSpPr/>
      </dsp:nvSpPr>
      <dsp:spPr>
        <a:xfrm>
          <a:off x="0" y="53985"/>
          <a:ext cx="3874871" cy="547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latin typeface="Calibri"/>
            </a:rPr>
            <a:t>Brainstorming</a:t>
          </a:r>
          <a:endParaRPr lang="en-US" sz="1900" kern="1200"/>
        </a:p>
      </dsp:txBody>
      <dsp:txXfrm>
        <a:off x="0" y="53985"/>
        <a:ext cx="3874871" cy="547200"/>
      </dsp:txXfrm>
    </dsp:sp>
    <dsp:sp modelId="{3E5B9E4B-4966-0646-87ED-26E7AAFD1E77}">
      <dsp:nvSpPr>
        <dsp:cNvPr id="0" name=""/>
        <dsp:cNvSpPr/>
      </dsp:nvSpPr>
      <dsp:spPr>
        <a:xfrm>
          <a:off x="0" y="601185"/>
          <a:ext cx="3874871" cy="323360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latin typeface="Calibri"/>
            </a:rPr>
            <a:t>A group approach that is used to generate thoughts about what might be the root cause of an issue and strategies of how to overcome it</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Calibri"/>
            </a:rPr>
            <a:t>Rules include not judging others' ideas, encouraging out of the box issues, building upon ideas, generating as many ideas as possible, and recording all of the ideas</a:t>
          </a:r>
          <a:endParaRPr lang="en-US" sz="1900" kern="1200" dirty="0"/>
        </a:p>
      </dsp:txBody>
      <dsp:txXfrm>
        <a:off x="0" y="601185"/>
        <a:ext cx="3874871" cy="32336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B8833-E8AA-4468-8056-5A77E23B09B4}">
      <dsp:nvSpPr>
        <dsp:cNvPr id="0" name=""/>
        <dsp:cNvSpPr/>
      </dsp:nvSpPr>
      <dsp:spPr>
        <a:xfrm>
          <a:off x="0" y="65008"/>
          <a:ext cx="3944144" cy="662400"/>
        </a:xfrm>
        <a:prstGeom prst="rect">
          <a:avLst/>
        </a:prstGeom>
        <a:solidFill>
          <a:srgbClr val="5767B4"/>
        </a:solidFill>
        <a:ln w="25400" cap="flat" cmpd="sng" algn="ctr">
          <a:solidFill>
            <a:srgbClr val="5767B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Calibri"/>
            </a:rPr>
            <a:t>5 Whys</a:t>
          </a:r>
          <a:endParaRPr lang="en-US" sz="2300" kern="1200" dirty="0"/>
        </a:p>
      </dsp:txBody>
      <dsp:txXfrm>
        <a:off x="0" y="65008"/>
        <a:ext cx="3944144" cy="662400"/>
      </dsp:txXfrm>
    </dsp:sp>
    <dsp:sp modelId="{2302ED05-1831-4FB5-B17C-F282866220E3}">
      <dsp:nvSpPr>
        <dsp:cNvPr id="0" name=""/>
        <dsp:cNvSpPr/>
      </dsp:nvSpPr>
      <dsp:spPr>
        <a:xfrm>
          <a:off x="0" y="727408"/>
          <a:ext cx="3944144" cy="2967344"/>
        </a:xfrm>
        <a:prstGeom prst="rect">
          <a:avLst/>
        </a:prstGeom>
        <a:solidFill>
          <a:srgbClr val="D1D4E5">
            <a:alpha val="90000"/>
          </a:srgb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latin typeface="Calibri"/>
            </a:rPr>
            <a:t>The team asks the first why question (such as "why is this happening?") </a:t>
          </a:r>
          <a:endParaRPr lang="en-US" sz="2300" kern="1200" dirty="0"/>
        </a:p>
        <a:p>
          <a:pPr marL="228600" lvl="1" indent="-228600" algn="l" defTabSz="1022350" rtl="0">
            <a:lnSpc>
              <a:spcPct val="90000"/>
            </a:lnSpc>
            <a:spcBef>
              <a:spcPct val="0"/>
            </a:spcBef>
            <a:spcAft>
              <a:spcPct val="15000"/>
            </a:spcAft>
            <a:buChar char="•"/>
          </a:pPr>
          <a:r>
            <a:rPr lang="en-US" sz="2300" kern="1200" dirty="0">
              <a:latin typeface="Calibri"/>
            </a:rPr>
            <a:t>The questions (can be more or less than 5) become more and more detailed until the last response represents the root cause</a:t>
          </a:r>
          <a:endParaRPr lang="en-US" sz="2300" kern="1200" dirty="0"/>
        </a:p>
      </dsp:txBody>
      <dsp:txXfrm>
        <a:off x="0" y="727408"/>
        <a:ext cx="3944144" cy="29673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B6B5B-6648-844C-AC06-4FE8D3B305FA}">
      <dsp:nvSpPr>
        <dsp:cNvPr id="0" name=""/>
        <dsp:cNvSpPr/>
      </dsp:nvSpPr>
      <dsp:spPr>
        <a:xfrm rot="5400000">
          <a:off x="-132720" y="132880"/>
          <a:ext cx="884805" cy="61936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Why</a:t>
          </a:r>
        </a:p>
      </dsp:txBody>
      <dsp:txXfrm rot="-5400000">
        <a:off x="2" y="309841"/>
        <a:ext cx="619363" cy="265442"/>
      </dsp:txXfrm>
    </dsp:sp>
    <dsp:sp modelId="{4F84FFCF-02A6-154E-B199-0941DDA29428}">
      <dsp:nvSpPr>
        <dsp:cNvPr id="0" name=""/>
        <dsp:cNvSpPr/>
      </dsp:nvSpPr>
      <dsp:spPr>
        <a:xfrm rot="5400000">
          <a:off x="3297149" y="-2677626"/>
          <a:ext cx="575123" cy="593069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Staff are hesitant to ask about sensitive topics</a:t>
          </a:r>
        </a:p>
      </dsp:txBody>
      <dsp:txXfrm rot="-5400000">
        <a:off x="619364" y="28234"/>
        <a:ext cx="5902620" cy="518973"/>
      </dsp:txXfrm>
    </dsp:sp>
    <dsp:sp modelId="{9E822E50-2145-4E4A-9C40-3A93AFEAF5E4}">
      <dsp:nvSpPr>
        <dsp:cNvPr id="0" name=""/>
        <dsp:cNvSpPr/>
      </dsp:nvSpPr>
      <dsp:spPr>
        <a:xfrm rot="5400000">
          <a:off x="-132720" y="897497"/>
          <a:ext cx="884805" cy="619363"/>
        </a:xfrm>
        <a:prstGeom prst="chevron">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Why</a:t>
          </a:r>
        </a:p>
      </dsp:txBody>
      <dsp:txXfrm rot="-5400000">
        <a:off x="2" y="1074458"/>
        <a:ext cx="619363" cy="265442"/>
      </dsp:txXfrm>
    </dsp:sp>
    <dsp:sp modelId="{AD9BE5BA-322D-6B4D-AAB7-1078719CD2B7}">
      <dsp:nvSpPr>
        <dsp:cNvPr id="0" name=""/>
        <dsp:cNvSpPr/>
      </dsp:nvSpPr>
      <dsp:spPr>
        <a:xfrm rot="5400000">
          <a:off x="3297149" y="-1913009"/>
          <a:ext cx="575123" cy="5930695"/>
        </a:xfrm>
        <a:prstGeom prst="round2Same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a:t>There is no formal screening procedure</a:t>
          </a:r>
        </a:p>
      </dsp:txBody>
      <dsp:txXfrm rot="-5400000">
        <a:off x="619364" y="792851"/>
        <a:ext cx="5902620" cy="518973"/>
      </dsp:txXfrm>
    </dsp:sp>
    <dsp:sp modelId="{1821D38E-E38C-F844-B229-1C0538AD47DD}">
      <dsp:nvSpPr>
        <dsp:cNvPr id="0" name=""/>
        <dsp:cNvSpPr/>
      </dsp:nvSpPr>
      <dsp:spPr>
        <a:xfrm rot="5400000">
          <a:off x="-132720" y="1662114"/>
          <a:ext cx="884805" cy="619363"/>
        </a:xfrm>
        <a:prstGeom prst="chevron">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Why</a:t>
          </a:r>
        </a:p>
      </dsp:txBody>
      <dsp:txXfrm rot="-5400000">
        <a:off x="2" y="1839075"/>
        <a:ext cx="619363" cy="265442"/>
      </dsp:txXfrm>
    </dsp:sp>
    <dsp:sp modelId="{153DAD92-82DD-7645-B462-6FFD1C922347}">
      <dsp:nvSpPr>
        <dsp:cNvPr id="0" name=""/>
        <dsp:cNvSpPr/>
      </dsp:nvSpPr>
      <dsp:spPr>
        <a:xfrm rot="5400000">
          <a:off x="3297149" y="-1148392"/>
          <a:ext cx="575123" cy="5930695"/>
        </a:xfrm>
        <a:prstGeom prst="round2Same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46768ABF-3D5F-694F-98AE-903A2502815E}">
      <dsp:nvSpPr>
        <dsp:cNvPr id="0" name=""/>
        <dsp:cNvSpPr/>
      </dsp:nvSpPr>
      <dsp:spPr>
        <a:xfrm rot="5400000">
          <a:off x="-132720" y="2426731"/>
          <a:ext cx="884805" cy="619363"/>
        </a:xfrm>
        <a:prstGeom prst="chevron">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Why</a:t>
          </a:r>
        </a:p>
      </dsp:txBody>
      <dsp:txXfrm rot="-5400000">
        <a:off x="2" y="2603692"/>
        <a:ext cx="619363" cy="265442"/>
      </dsp:txXfrm>
    </dsp:sp>
    <dsp:sp modelId="{65CBA262-B800-1D43-AA71-4511B3C2EF7B}">
      <dsp:nvSpPr>
        <dsp:cNvPr id="0" name=""/>
        <dsp:cNvSpPr/>
      </dsp:nvSpPr>
      <dsp:spPr>
        <a:xfrm rot="5400000">
          <a:off x="3297149" y="-383774"/>
          <a:ext cx="575123" cy="5930695"/>
        </a:xfrm>
        <a:prstGeom prst="round2Same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dsp:txBody>
      <dsp:txXfrm rot="-5400000">
        <a:off x="619364" y="2322086"/>
        <a:ext cx="5902620" cy="518973"/>
      </dsp:txXfrm>
    </dsp:sp>
    <dsp:sp modelId="{94871CC2-1BAF-464D-9615-8FD4988CE728}">
      <dsp:nvSpPr>
        <dsp:cNvPr id="0" name=""/>
        <dsp:cNvSpPr/>
      </dsp:nvSpPr>
      <dsp:spPr>
        <a:xfrm rot="5400000">
          <a:off x="-132720" y="3191349"/>
          <a:ext cx="884805" cy="619363"/>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Why</a:t>
          </a:r>
        </a:p>
      </dsp:txBody>
      <dsp:txXfrm rot="-5400000">
        <a:off x="2" y="3368310"/>
        <a:ext cx="619363" cy="265442"/>
      </dsp:txXfrm>
    </dsp:sp>
    <dsp:sp modelId="{FACC6377-A510-BB42-8D30-7EDD325E6BED}">
      <dsp:nvSpPr>
        <dsp:cNvPr id="0" name=""/>
        <dsp:cNvSpPr/>
      </dsp:nvSpPr>
      <dsp:spPr>
        <a:xfrm rot="5400000">
          <a:off x="3297149" y="380842"/>
          <a:ext cx="575123" cy="5930695"/>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B6B5B-6648-844C-AC06-4FE8D3B305FA}">
      <dsp:nvSpPr>
        <dsp:cNvPr id="0" name=""/>
        <dsp:cNvSpPr/>
      </dsp:nvSpPr>
      <dsp:spPr>
        <a:xfrm rot="5400000">
          <a:off x="-132667" y="134809"/>
          <a:ext cx="884447" cy="61911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Why</a:t>
          </a:r>
        </a:p>
      </dsp:txBody>
      <dsp:txXfrm rot="-5400000">
        <a:off x="1" y="311699"/>
        <a:ext cx="619113" cy="265334"/>
      </dsp:txXfrm>
    </dsp:sp>
    <dsp:sp modelId="{4F84FFCF-02A6-154E-B199-0941DDA29428}">
      <dsp:nvSpPr>
        <dsp:cNvPr id="0" name=""/>
        <dsp:cNvSpPr/>
      </dsp:nvSpPr>
      <dsp:spPr>
        <a:xfrm rot="5400000">
          <a:off x="3027691" y="-2406435"/>
          <a:ext cx="574891" cy="539204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Staff are hesitant to ask about sensitive topics</a:t>
          </a:r>
        </a:p>
      </dsp:txBody>
      <dsp:txXfrm rot="-5400000">
        <a:off x="619114" y="30206"/>
        <a:ext cx="5363982" cy="518763"/>
      </dsp:txXfrm>
    </dsp:sp>
    <dsp:sp modelId="{17FFBEE7-CBAC-3D42-B07A-F291802AABAF}">
      <dsp:nvSpPr>
        <dsp:cNvPr id="0" name=""/>
        <dsp:cNvSpPr/>
      </dsp:nvSpPr>
      <dsp:spPr>
        <a:xfrm rot="5400000">
          <a:off x="-132667" y="899199"/>
          <a:ext cx="884447" cy="619113"/>
        </a:xfrm>
        <a:prstGeom prst="chevron">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Why</a:t>
          </a:r>
        </a:p>
      </dsp:txBody>
      <dsp:txXfrm rot="-5400000">
        <a:off x="1" y="1076089"/>
        <a:ext cx="619113" cy="265334"/>
      </dsp:txXfrm>
    </dsp:sp>
    <dsp:sp modelId="{94E5E0F7-7632-974B-BE72-7A38F73A740D}">
      <dsp:nvSpPr>
        <dsp:cNvPr id="0" name=""/>
        <dsp:cNvSpPr/>
      </dsp:nvSpPr>
      <dsp:spPr>
        <a:xfrm rot="5400000">
          <a:off x="3027691" y="-1642044"/>
          <a:ext cx="574891" cy="5392046"/>
        </a:xfrm>
        <a:prstGeom prst="round2Same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There is no formal screening procedure</a:t>
          </a:r>
        </a:p>
      </dsp:txBody>
      <dsp:txXfrm rot="-5400000">
        <a:off x="619114" y="794597"/>
        <a:ext cx="5363982" cy="518763"/>
      </dsp:txXfrm>
    </dsp:sp>
    <dsp:sp modelId="{862C5DC7-48D9-1547-A3FB-B8688A29BA22}">
      <dsp:nvSpPr>
        <dsp:cNvPr id="0" name=""/>
        <dsp:cNvSpPr/>
      </dsp:nvSpPr>
      <dsp:spPr>
        <a:xfrm rot="5400000">
          <a:off x="-132667" y="1663590"/>
          <a:ext cx="884447" cy="619113"/>
        </a:xfrm>
        <a:prstGeom prst="chevron">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Why</a:t>
          </a:r>
        </a:p>
      </dsp:txBody>
      <dsp:txXfrm rot="-5400000">
        <a:off x="1" y="1840480"/>
        <a:ext cx="619113" cy="265334"/>
      </dsp:txXfrm>
    </dsp:sp>
    <dsp:sp modelId="{8C3B6A1D-5FA6-3B48-AB40-4D662E30AFD8}">
      <dsp:nvSpPr>
        <dsp:cNvPr id="0" name=""/>
        <dsp:cNvSpPr/>
      </dsp:nvSpPr>
      <dsp:spPr>
        <a:xfrm rot="5400000">
          <a:off x="3027691" y="-877654"/>
          <a:ext cx="574891" cy="5392046"/>
        </a:xfrm>
        <a:prstGeom prst="round2Same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The screening tool is not valid</a:t>
          </a:r>
        </a:p>
      </dsp:txBody>
      <dsp:txXfrm rot="-5400000">
        <a:off x="619114" y="1558987"/>
        <a:ext cx="5363982" cy="518763"/>
      </dsp:txXfrm>
    </dsp:sp>
    <dsp:sp modelId="{AC44F618-E54D-C24A-B3BA-5C0D633D21F4}">
      <dsp:nvSpPr>
        <dsp:cNvPr id="0" name=""/>
        <dsp:cNvSpPr/>
      </dsp:nvSpPr>
      <dsp:spPr>
        <a:xfrm rot="5400000">
          <a:off x="-132667" y="2427981"/>
          <a:ext cx="884447" cy="619113"/>
        </a:xfrm>
        <a:prstGeom prst="chevron">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Why</a:t>
          </a:r>
        </a:p>
      </dsp:txBody>
      <dsp:txXfrm rot="-5400000">
        <a:off x="1" y="2604871"/>
        <a:ext cx="619113" cy="265334"/>
      </dsp:txXfrm>
    </dsp:sp>
    <dsp:sp modelId="{B3ABCFDA-528F-714A-B225-D10B28575441}">
      <dsp:nvSpPr>
        <dsp:cNvPr id="0" name=""/>
        <dsp:cNvSpPr/>
      </dsp:nvSpPr>
      <dsp:spPr>
        <a:xfrm rot="5400000">
          <a:off x="3027691" y="-113263"/>
          <a:ext cx="574891" cy="5392046"/>
        </a:xfrm>
        <a:prstGeom prst="round2Same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The data system's auto scoring function does not work</a:t>
          </a:r>
          <a:endParaRPr lang="en-US" sz="1800" kern="1200" dirty="0"/>
        </a:p>
      </dsp:txBody>
      <dsp:txXfrm rot="-5400000">
        <a:off x="619114" y="2323378"/>
        <a:ext cx="5363982" cy="518763"/>
      </dsp:txXfrm>
    </dsp:sp>
    <dsp:sp modelId="{79E497B0-9439-8649-A635-A3D1C73E0DB2}">
      <dsp:nvSpPr>
        <dsp:cNvPr id="0" name=""/>
        <dsp:cNvSpPr/>
      </dsp:nvSpPr>
      <dsp:spPr>
        <a:xfrm rot="5400000">
          <a:off x="-132667" y="3192372"/>
          <a:ext cx="884447" cy="619113"/>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Why</a:t>
          </a:r>
        </a:p>
      </dsp:txBody>
      <dsp:txXfrm rot="-5400000">
        <a:off x="1" y="3369262"/>
        <a:ext cx="619113" cy="265334"/>
      </dsp:txXfrm>
    </dsp:sp>
    <dsp:sp modelId="{ED50E2E1-3A91-504C-B5C1-02B5E269683E}">
      <dsp:nvSpPr>
        <dsp:cNvPr id="0" name=""/>
        <dsp:cNvSpPr/>
      </dsp:nvSpPr>
      <dsp:spPr>
        <a:xfrm rot="5400000">
          <a:off x="3027691" y="651127"/>
          <a:ext cx="574891" cy="5392046"/>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B8833-E8AA-4468-8056-5A77E23B09B4}">
      <dsp:nvSpPr>
        <dsp:cNvPr id="0" name=""/>
        <dsp:cNvSpPr/>
      </dsp:nvSpPr>
      <dsp:spPr>
        <a:xfrm>
          <a:off x="0" y="65008"/>
          <a:ext cx="3944144" cy="662400"/>
        </a:xfrm>
        <a:prstGeom prst="rect">
          <a:avLst/>
        </a:prstGeom>
        <a:solidFill>
          <a:srgbClr val="5767B4"/>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Calibri"/>
            </a:rPr>
            <a:t>5 Whys</a:t>
          </a:r>
          <a:endParaRPr lang="en-US" sz="2300" kern="1200" dirty="0"/>
        </a:p>
      </dsp:txBody>
      <dsp:txXfrm>
        <a:off x="0" y="65008"/>
        <a:ext cx="3944144" cy="662400"/>
      </dsp:txXfrm>
    </dsp:sp>
    <dsp:sp modelId="{2302ED05-1831-4FB5-B17C-F282866220E3}">
      <dsp:nvSpPr>
        <dsp:cNvPr id="0" name=""/>
        <dsp:cNvSpPr/>
      </dsp:nvSpPr>
      <dsp:spPr>
        <a:xfrm>
          <a:off x="0" y="727408"/>
          <a:ext cx="3944144" cy="2967344"/>
        </a:xfrm>
        <a:prstGeom prst="rect">
          <a:avLst/>
        </a:prstGeom>
        <a:solidFill>
          <a:srgbClr val="D1D4E5">
            <a:alpha val="90000"/>
          </a:srgb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latin typeface="Calibri"/>
            </a:rPr>
            <a:t>The team asks the first why question (such as "why is this happening?") </a:t>
          </a:r>
          <a:endParaRPr lang="en-US" sz="2300" kern="1200" dirty="0"/>
        </a:p>
        <a:p>
          <a:pPr marL="228600" lvl="1" indent="-228600" algn="l" defTabSz="1022350" rtl="0">
            <a:lnSpc>
              <a:spcPct val="90000"/>
            </a:lnSpc>
            <a:spcBef>
              <a:spcPct val="0"/>
            </a:spcBef>
            <a:spcAft>
              <a:spcPct val="15000"/>
            </a:spcAft>
            <a:buChar char="•"/>
          </a:pPr>
          <a:r>
            <a:rPr lang="en-US" sz="2300" kern="1200" dirty="0">
              <a:latin typeface="Calibri"/>
            </a:rPr>
            <a:t>The questions (can be more or less than 5) become more and more detailed until the last response represents the root cause</a:t>
          </a:r>
          <a:endParaRPr lang="en-US" sz="2300" kern="1200" dirty="0"/>
        </a:p>
      </dsp:txBody>
      <dsp:txXfrm>
        <a:off x="0" y="727408"/>
        <a:ext cx="3944144" cy="29673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3FE8F-0503-4322-A362-557CA584F558}">
      <dsp:nvSpPr>
        <dsp:cNvPr id="0" name=""/>
        <dsp:cNvSpPr/>
      </dsp:nvSpPr>
      <dsp:spPr>
        <a:xfrm>
          <a:off x="0" y="195130"/>
          <a:ext cx="3408947" cy="547200"/>
        </a:xfrm>
        <a:prstGeom prst="rect">
          <a:avLst/>
        </a:prstGeom>
        <a:solidFill>
          <a:srgbClr val="4BACC6"/>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rPr>
            <a:t>Fishbone diagram</a:t>
          </a:r>
          <a:endParaRPr lang="en-US" sz="1900" kern="1200"/>
        </a:p>
      </dsp:txBody>
      <dsp:txXfrm>
        <a:off x="0" y="195130"/>
        <a:ext cx="3408947" cy="547200"/>
      </dsp:txXfrm>
    </dsp:sp>
    <dsp:sp modelId="{F9F06F25-BE65-4981-AF82-166B8D394A0B}">
      <dsp:nvSpPr>
        <dsp:cNvPr id="0" name=""/>
        <dsp:cNvSpPr/>
      </dsp:nvSpPr>
      <dsp:spPr>
        <a:xfrm>
          <a:off x="0" y="742330"/>
          <a:ext cx="3408947" cy="3233609"/>
        </a:xfrm>
        <a:prstGeom prst="rect">
          <a:avLst/>
        </a:prstGeom>
        <a:solidFill>
          <a:srgbClr val="D0E3EA">
            <a:alpha val="90000"/>
          </a:srgbClr>
        </a:solidFill>
        <a:ln w="25400" cap="flat" cmpd="sng" algn="ctr">
          <a:solidFill>
            <a:srgbClr val="D0E3E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latin typeface="Calibri"/>
            </a:rPr>
            <a:t>Provides a visual representation of the possible root causes</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Calibri"/>
            </a:rPr>
            <a:t>Includes the head (primary issue), spine (connects the ribs), ribs (major categories where root causes of the issue are organized), and lines (connect to the ribs that are root causes associated with the ribs categories)</a:t>
          </a:r>
          <a:endParaRPr lang="en-US" sz="1900" kern="1200" dirty="0"/>
        </a:p>
      </dsp:txBody>
      <dsp:txXfrm>
        <a:off x="0" y="742330"/>
        <a:ext cx="3408947" cy="3233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6B30-90DE-8840-ACB7-4CBD0F4897D9}">
      <dsp:nvSpPr>
        <dsp:cNvPr id="0" name=""/>
        <dsp:cNvSpPr/>
      </dsp:nvSpPr>
      <dsp:spPr>
        <a:xfrm>
          <a:off x="0" y="0"/>
          <a:ext cx="3539385" cy="3539385"/>
        </a:xfrm>
        <a:prstGeom prst="triangl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999E4-F665-1C45-B9FD-BAE9CE84BAC3}">
      <dsp:nvSpPr>
        <dsp:cNvPr id="0" name=""/>
        <dsp:cNvSpPr/>
      </dsp:nvSpPr>
      <dsp:spPr>
        <a:xfrm>
          <a:off x="1947906" y="354284"/>
          <a:ext cx="2300600" cy="359468"/>
        </a:xfrm>
        <a:prstGeom prst="roundRect">
          <a:avLst/>
        </a:prstGeom>
        <a:solidFill>
          <a:schemeClr val="tx2">
            <a:alpha val="9000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rPr>
            <a:t>Specific</a:t>
          </a:r>
        </a:p>
      </dsp:txBody>
      <dsp:txXfrm>
        <a:off x="1965454" y="371832"/>
        <a:ext cx="2265504" cy="324372"/>
      </dsp:txXfrm>
    </dsp:sp>
    <dsp:sp modelId="{FC6EBB55-C4AB-AD4B-9D73-2523AD08453B}">
      <dsp:nvSpPr>
        <dsp:cNvPr id="0" name=""/>
        <dsp:cNvSpPr/>
      </dsp:nvSpPr>
      <dsp:spPr>
        <a:xfrm>
          <a:off x="1947906" y="758686"/>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Measurable</a:t>
          </a:r>
        </a:p>
      </dsp:txBody>
      <dsp:txXfrm>
        <a:off x="1965454" y="776234"/>
        <a:ext cx="2265504" cy="324372"/>
      </dsp:txXfrm>
    </dsp:sp>
    <dsp:sp modelId="{3D2F59B1-D306-2347-839C-56F16A02047A}">
      <dsp:nvSpPr>
        <dsp:cNvPr id="0" name=""/>
        <dsp:cNvSpPr/>
      </dsp:nvSpPr>
      <dsp:spPr>
        <a:xfrm>
          <a:off x="1947906" y="1163088"/>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Attainable</a:t>
          </a:r>
        </a:p>
      </dsp:txBody>
      <dsp:txXfrm>
        <a:off x="1965454" y="1180636"/>
        <a:ext cx="2265504" cy="324372"/>
      </dsp:txXfrm>
    </dsp:sp>
    <dsp:sp modelId="{8426345C-6F1C-7941-8E1E-44FCD378FDCC}">
      <dsp:nvSpPr>
        <dsp:cNvPr id="0" name=""/>
        <dsp:cNvSpPr/>
      </dsp:nvSpPr>
      <dsp:spPr>
        <a:xfrm>
          <a:off x="1947906" y="1567491"/>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Relevant</a:t>
          </a:r>
        </a:p>
      </dsp:txBody>
      <dsp:txXfrm>
        <a:off x="1965454" y="1585039"/>
        <a:ext cx="2265504" cy="324372"/>
      </dsp:txXfrm>
    </dsp:sp>
    <dsp:sp modelId="{AFAB87AD-3E11-F549-A74D-12FA94A5E656}">
      <dsp:nvSpPr>
        <dsp:cNvPr id="0" name=""/>
        <dsp:cNvSpPr/>
      </dsp:nvSpPr>
      <dsp:spPr>
        <a:xfrm>
          <a:off x="1947906" y="1971893"/>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Time-bound</a:t>
          </a:r>
        </a:p>
      </dsp:txBody>
      <dsp:txXfrm>
        <a:off x="1965454" y="1989441"/>
        <a:ext cx="2265504" cy="324372"/>
      </dsp:txXfrm>
    </dsp:sp>
    <dsp:sp modelId="{7F7A916E-3774-BE46-A226-D118A6685891}">
      <dsp:nvSpPr>
        <dsp:cNvPr id="0" name=""/>
        <dsp:cNvSpPr/>
      </dsp:nvSpPr>
      <dsp:spPr>
        <a:xfrm>
          <a:off x="1947906" y="2376296"/>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Inclusive</a:t>
          </a:r>
        </a:p>
      </dsp:txBody>
      <dsp:txXfrm>
        <a:off x="1965454" y="2393844"/>
        <a:ext cx="2265504" cy="324372"/>
      </dsp:txXfrm>
    </dsp:sp>
    <dsp:sp modelId="{DDBB311A-4A49-7C46-AF95-7E931A305EFB}">
      <dsp:nvSpPr>
        <dsp:cNvPr id="0" name=""/>
        <dsp:cNvSpPr/>
      </dsp:nvSpPr>
      <dsp:spPr>
        <a:xfrm>
          <a:off x="1947906" y="2780698"/>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Equitable</a:t>
          </a:r>
        </a:p>
      </dsp:txBody>
      <dsp:txXfrm>
        <a:off x="1965454" y="2798246"/>
        <a:ext cx="2265504" cy="324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6B30-90DE-8840-ACB7-4CBD0F4897D9}">
      <dsp:nvSpPr>
        <dsp:cNvPr id="0" name=""/>
        <dsp:cNvSpPr/>
      </dsp:nvSpPr>
      <dsp:spPr>
        <a:xfrm>
          <a:off x="0" y="0"/>
          <a:ext cx="3539385" cy="3539385"/>
        </a:xfrm>
        <a:prstGeom prst="triangl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999E4-F665-1C45-B9FD-BAE9CE84BAC3}">
      <dsp:nvSpPr>
        <dsp:cNvPr id="0" name=""/>
        <dsp:cNvSpPr/>
      </dsp:nvSpPr>
      <dsp:spPr>
        <a:xfrm>
          <a:off x="1947906" y="354284"/>
          <a:ext cx="2300600" cy="359468"/>
        </a:xfrm>
        <a:prstGeom prst="roundRect">
          <a:avLst/>
        </a:prstGeom>
        <a:solidFill>
          <a:prstClr val="white">
            <a:alpha val="90000"/>
            <a:hueOff val="0"/>
            <a:satOff val="0"/>
            <a:lumOff val="0"/>
            <a:alphaOff val="0"/>
          </a:prstClr>
        </a:solidFill>
        <a:ln w="25400" cap="flat" cmpd="sng" algn="ctr">
          <a:solidFill>
            <a:srgbClr val="4F81BD">
              <a:shade val="50000"/>
              <a:hueOff val="206535"/>
              <a:satOff val="-4320"/>
              <a:lumOff val="2403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black">
                  <a:hueOff val="0"/>
                  <a:satOff val="0"/>
                  <a:lumOff val="0"/>
                  <a:alphaOff val="0"/>
                </a:prstClr>
              </a:solidFill>
              <a:latin typeface="Calibri"/>
              <a:ea typeface="+mn-ea"/>
              <a:cs typeface="+mn-cs"/>
            </a:rPr>
            <a:t>Specific</a:t>
          </a:r>
        </a:p>
      </dsp:txBody>
      <dsp:txXfrm>
        <a:off x="1965454" y="371832"/>
        <a:ext cx="2265504" cy="324372"/>
      </dsp:txXfrm>
    </dsp:sp>
    <dsp:sp modelId="{FC6EBB55-C4AB-AD4B-9D73-2523AD08453B}">
      <dsp:nvSpPr>
        <dsp:cNvPr id="0" name=""/>
        <dsp:cNvSpPr/>
      </dsp:nvSpPr>
      <dsp:spPr>
        <a:xfrm>
          <a:off x="1947906" y="758686"/>
          <a:ext cx="2300600" cy="359468"/>
        </a:xfrm>
        <a:prstGeom prst="roundRect">
          <a:avLst/>
        </a:prstGeom>
        <a:solidFill>
          <a:srgbClr val="1F497D">
            <a:alpha val="90000"/>
          </a:srgbClr>
        </a:solidFill>
        <a:ln w="25400" cap="flat" cmpd="sng" algn="ctr">
          <a:solidFill>
            <a:srgbClr val="4F81BD">
              <a:shade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Measurable</a:t>
          </a:r>
        </a:p>
      </dsp:txBody>
      <dsp:txXfrm>
        <a:off x="1965454" y="776234"/>
        <a:ext cx="2265504" cy="324372"/>
      </dsp:txXfrm>
    </dsp:sp>
    <dsp:sp modelId="{3D2F59B1-D306-2347-839C-56F16A02047A}">
      <dsp:nvSpPr>
        <dsp:cNvPr id="0" name=""/>
        <dsp:cNvSpPr/>
      </dsp:nvSpPr>
      <dsp:spPr>
        <a:xfrm>
          <a:off x="1947906" y="1163088"/>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Attainable</a:t>
          </a:r>
        </a:p>
      </dsp:txBody>
      <dsp:txXfrm>
        <a:off x="1965454" y="1180636"/>
        <a:ext cx="2265504" cy="324372"/>
      </dsp:txXfrm>
    </dsp:sp>
    <dsp:sp modelId="{8426345C-6F1C-7941-8E1E-44FCD378FDCC}">
      <dsp:nvSpPr>
        <dsp:cNvPr id="0" name=""/>
        <dsp:cNvSpPr/>
      </dsp:nvSpPr>
      <dsp:spPr>
        <a:xfrm>
          <a:off x="1947906" y="1567491"/>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Relevant</a:t>
          </a:r>
        </a:p>
      </dsp:txBody>
      <dsp:txXfrm>
        <a:off x="1965454" y="1585039"/>
        <a:ext cx="2265504" cy="324372"/>
      </dsp:txXfrm>
    </dsp:sp>
    <dsp:sp modelId="{AFAB87AD-3E11-F549-A74D-12FA94A5E656}">
      <dsp:nvSpPr>
        <dsp:cNvPr id="0" name=""/>
        <dsp:cNvSpPr/>
      </dsp:nvSpPr>
      <dsp:spPr>
        <a:xfrm>
          <a:off x="1947906" y="1971893"/>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Time-bound</a:t>
          </a:r>
        </a:p>
      </dsp:txBody>
      <dsp:txXfrm>
        <a:off x="1965454" y="1989441"/>
        <a:ext cx="2265504" cy="324372"/>
      </dsp:txXfrm>
    </dsp:sp>
    <dsp:sp modelId="{7F7A916E-3774-BE46-A226-D118A6685891}">
      <dsp:nvSpPr>
        <dsp:cNvPr id="0" name=""/>
        <dsp:cNvSpPr/>
      </dsp:nvSpPr>
      <dsp:spPr>
        <a:xfrm>
          <a:off x="1947906" y="2376296"/>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Inclusive</a:t>
          </a:r>
        </a:p>
      </dsp:txBody>
      <dsp:txXfrm>
        <a:off x="1965454" y="2393844"/>
        <a:ext cx="2265504" cy="324372"/>
      </dsp:txXfrm>
    </dsp:sp>
    <dsp:sp modelId="{DDBB311A-4A49-7C46-AF95-7E931A305EFB}">
      <dsp:nvSpPr>
        <dsp:cNvPr id="0" name=""/>
        <dsp:cNvSpPr/>
      </dsp:nvSpPr>
      <dsp:spPr>
        <a:xfrm>
          <a:off x="1947906" y="2780698"/>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Equitable</a:t>
          </a:r>
        </a:p>
      </dsp:txBody>
      <dsp:txXfrm>
        <a:off x="1965454" y="2798246"/>
        <a:ext cx="2265504" cy="324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6B30-90DE-8840-ACB7-4CBD0F4897D9}">
      <dsp:nvSpPr>
        <dsp:cNvPr id="0" name=""/>
        <dsp:cNvSpPr/>
      </dsp:nvSpPr>
      <dsp:spPr>
        <a:xfrm>
          <a:off x="0" y="0"/>
          <a:ext cx="3539385" cy="3539385"/>
        </a:xfrm>
        <a:prstGeom prst="triangl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999E4-F665-1C45-B9FD-BAE9CE84BAC3}">
      <dsp:nvSpPr>
        <dsp:cNvPr id="0" name=""/>
        <dsp:cNvSpPr/>
      </dsp:nvSpPr>
      <dsp:spPr>
        <a:xfrm>
          <a:off x="1947906" y="354284"/>
          <a:ext cx="2300600" cy="359468"/>
        </a:xfrm>
        <a:prstGeom prst="roundRect">
          <a:avLst/>
        </a:prstGeom>
        <a:solidFill>
          <a:prstClr val="white">
            <a:alpha val="90000"/>
            <a:hueOff val="0"/>
            <a:satOff val="0"/>
            <a:lumOff val="0"/>
            <a:alphaOff val="0"/>
          </a:prstClr>
        </a:solidFill>
        <a:ln w="25400" cap="flat" cmpd="sng" algn="ctr">
          <a:solidFill>
            <a:srgbClr val="4F81BD">
              <a:shade val="50000"/>
              <a:hueOff val="103268"/>
              <a:satOff val="-2160"/>
              <a:lumOff val="1201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black">
                  <a:hueOff val="0"/>
                  <a:satOff val="0"/>
                  <a:lumOff val="0"/>
                  <a:alphaOff val="0"/>
                </a:prstClr>
              </a:solidFill>
              <a:latin typeface="Calibri"/>
              <a:ea typeface="+mn-ea"/>
              <a:cs typeface="+mn-cs"/>
            </a:rPr>
            <a:t>Specific</a:t>
          </a:r>
        </a:p>
      </dsp:txBody>
      <dsp:txXfrm>
        <a:off x="1965454" y="371832"/>
        <a:ext cx="2265504" cy="324372"/>
      </dsp:txXfrm>
    </dsp:sp>
    <dsp:sp modelId="{FC6EBB55-C4AB-AD4B-9D73-2523AD08453B}">
      <dsp:nvSpPr>
        <dsp:cNvPr id="0" name=""/>
        <dsp:cNvSpPr/>
      </dsp:nvSpPr>
      <dsp:spPr>
        <a:xfrm>
          <a:off x="1947906" y="758686"/>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Measurable</a:t>
          </a:r>
        </a:p>
      </dsp:txBody>
      <dsp:txXfrm>
        <a:off x="1965454" y="776234"/>
        <a:ext cx="2265504" cy="324372"/>
      </dsp:txXfrm>
    </dsp:sp>
    <dsp:sp modelId="{3D2F59B1-D306-2347-839C-56F16A02047A}">
      <dsp:nvSpPr>
        <dsp:cNvPr id="0" name=""/>
        <dsp:cNvSpPr/>
      </dsp:nvSpPr>
      <dsp:spPr>
        <a:xfrm>
          <a:off x="1947906" y="1163088"/>
          <a:ext cx="2300600" cy="359468"/>
        </a:xfrm>
        <a:prstGeom prst="roundRect">
          <a:avLst/>
        </a:prstGeom>
        <a:solidFill>
          <a:srgbClr val="1F497D">
            <a:alpha val="90000"/>
          </a:srgbClr>
        </a:solidFill>
        <a:ln w="25400" cap="flat" cmpd="sng" algn="ctr">
          <a:solidFill>
            <a:srgbClr val="4F81BD">
              <a:shade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Attainable</a:t>
          </a:r>
        </a:p>
      </dsp:txBody>
      <dsp:txXfrm>
        <a:off x="1965454" y="1180636"/>
        <a:ext cx="2265504" cy="324372"/>
      </dsp:txXfrm>
    </dsp:sp>
    <dsp:sp modelId="{8426345C-6F1C-7941-8E1E-44FCD378FDCC}">
      <dsp:nvSpPr>
        <dsp:cNvPr id="0" name=""/>
        <dsp:cNvSpPr/>
      </dsp:nvSpPr>
      <dsp:spPr>
        <a:xfrm>
          <a:off x="1947906" y="1567491"/>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Relevant</a:t>
          </a:r>
        </a:p>
      </dsp:txBody>
      <dsp:txXfrm>
        <a:off x="1965454" y="1585039"/>
        <a:ext cx="2265504" cy="324372"/>
      </dsp:txXfrm>
    </dsp:sp>
    <dsp:sp modelId="{AFAB87AD-3E11-F549-A74D-12FA94A5E656}">
      <dsp:nvSpPr>
        <dsp:cNvPr id="0" name=""/>
        <dsp:cNvSpPr/>
      </dsp:nvSpPr>
      <dsp:spPr>
        <a:xfrm>
          <a:off x="1947906" y="1971893"/>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Time-bound</a:t>
          </a:r>
        </a:p>
      </dsp:txBody>
      <dsp:txXfrm>
        <a:off x="1965454" y="1989441"/>
        <a:ext cx="2265504" cy="324372"/>
      </dsp:txXfrm>
    </dsp:sp>
    <dsp:sp modelId="{7F7A916E-3774-BE46-A226-D118A6685891}">
      <dsp:nvSpPr>
        <dsp:cNvPr id="0" name=""/>
        <dsp:cNvSpPr/>
      </dsp:nvSpPr>
      <dsp:spPr>
        <a:xfrm>
          <a:off x="1947906" y="2376296"/>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Inclusive</a:t>
          </a:r>
        </a:p>
      </dsp:txBody>
      <dsp:txXfrm>
        <a:off x="1965454" y="2393844"/>
        <a:ext cx="2265504" cy="324372"/>
      </dsp:txXfrm>
    </dsp:sp>
    <dsp:sp modelId="{DDBB311A-4A49-7C46-AF95-7E931A305EFB}">
      <dsp:nvSpPr>
        <dsp:cNvPr id="0" name=""/>
        <dsp:cNvSpPr/>
      </dsp:nvSpPr>
      <dsp:spPr>
        <a:xfrm>
          <a:off x="1947906" y="2780698"/>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Equitable</a:t>
          </a:r>
        </a:p>
      </dsp:txBody>
      <dsp:txXfrm>
        <a:off x="1965454" y="2798246"/>
        <a:ext cx="2265504" cy="324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6B30-90DE-8840-ACB7-4CBD0F4897D9}">
      <dsp:nvSpPr>
        <dsp:cNvPr id="0" name=""/>
        <dsp:cNvSpPr/>
      </dsp:nvSpPr>
      <dsp:spPr>
        <a:xfrm>
          <a:off x="0" y="0"/>
          <a:ext cx="3539385" cy="3539385"/>
        </a:xfrm>
        <a:prstGeom prst="triangl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999E4-F665-1C45-B9FD-BAE9CE84BAC3}">
      <dsp:nvSpPr>
        <dsp:cNvPr id="0" name=""/>
        <dsp:cNvSpPr/>
      </dsp:nvSpPr>
      <dsp:spPr>
        <a:xfrm>
          <a:off x="1947906" y="354284"/>
          <a:ext cx="2300600" cy="359468"/>
        </a:xfrm>
        <a:prstGeom prst="roundRect">
          <a:avLst/>
        </a:prstGeom>
        <a:solidFill>
          <a:prstClr val="white">
            <a:alpha val="90000"/>
            <a:hueOff val="0"/>
            <a:satOff val="0"/>
            <a:lumOff val="0"/>
            <a:alphaOff val="0"/>
          </a:prstClr>
        </a:solidFill>
        <a:ln w="25400" cap="flat" cmpd="sng" algn="ctr">
          <a:solidFill>
            <a:srgbClr val="4F81BD">
              <a:shade val="50000"/>
              <a:hueOff val="206535"/>
              <a:satOff val="-4320"/>
              <a:lumOff val="2403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black">
                  <a:hueOff val="0"/>
                  <a:satOff val="0"/>
                  <a:lumOff val="0"/>
                  <a:alphaOff val="0"/>
                </a:prstClr>
              </a:solidFill>
              <a:latin typeface="Calibri"/>
              <a:ea typeface="+mn-ea"/>
              <a:cs typeface="+mn-cs"/>
            </a:rPr>
            <a:t>Specific</a:t>
          </a:r>
        </a:p>
      </dsp:txBody>
      <dsp:txXfrm>
        <a:off x="1965454" y="371832"/>
        <a:ext cx="2265504" cy="324372"/>
      </dsp:txXfrm>
    </dsp:sp>
    <dsp:sp modelId="{FC6EBB55-C4AB-AD4B-9D73-2523AD08453B}">
      <dsp:nvSpPr>
        <dsp:cNvPr id="0" name=""/>
        <dsp:cNvSpPr/>
      </dsp:nvSpPr>
      <dsp:spPr>
        <a:xfrm>
          <a:off x="1947906" y="758686"/>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Measurable</a:t>
          </a:r>
        </a:p>
      </dsp:txBody>
      <dsp:txXfrm>
        <a:off x="1965454" y="776234"/>
        <a:ext cx="2265504" cy="324372"/>
      </dsp:txXfrm>
    </dsp:sp>
    <dsp:sp modelId="{3D2F59B1-D306-2347-839C-56F16A02047A}">
      <dsp:nvSpPr>
        <dsp:cNvPr id="0" name=""/>
        <dsp:cNvSpPr/>
      </dsp:nvSpPr>
      <dsp:spPr>
        <a:xfrm>
          <a:off x="1947906" y="1163088"/>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Attainable</a:t>
          </a:r>
        </a:p>
      </dsp:txBody>
      <dsp:txXfrm>
        <a:off x="1965454" y="1180636"/>
        <a:ext cx="2265504" cy="324372"/>
      </dsp:txXfrm>
    </dsp:sp>
    <dsp:sp modelId="{8426345C-6F1C-7941-8E1E-44FCD378FDCC}">
      <dsp:nvSpPr>
        <dsp:cNvPr id="0" name=""/>
        <dsp:cNvSpPr/>
      </dsp:nvSpPr>
      <dsp:spPr>
        <a:xfrm>
          <a:off x="1947906" y="1567491"/>
          <a:ext cx="2300600" cy="359468"/>
        </a:xfrm>
        <a:prstGeom prst="roundRect">
          <a:avLst/>
        </a:prstGeom>
        <a:solidFill>
          <a:srgbClr val="1F497D">
            <a:alpha val="90000"/>
          </a:srgbClr>
        </a:solidFill>
        <a:ln w="25400" cap="flat" cmpd="sng" algn="ctr">
          <a:solidFill>
            <a:srgbClr val="4F81BD">
              <a:shade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Relevant</a:t>
          </a:r>
        </a:p>
      </dsp:txBody>
      <dsp:txXfrm>
        <a:off x="1965454" y="1585039"/>
        <a:ext cx="2265504" cy="324372"/>
      </dsp:txXfrm>
    </dsp:sp>
    <dsp:sp modelId="{AFAB87AD-3E11-F549-A74D-12FA94A5E656}">
      <dsp:nvSpPr>
        <dsp:cNvPr id="0" name=""/>
        <dsp:cNvSpPr/>
      </dsp:nvSpPr>
      <dsp:spPr>
        <a:xfrm>
          <a:off x="1947906" y="1971893"/>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Time-bound</a:t>
          </a:r>
        </a:p>
      </dsp:txBody>
      <dsp:txXfrm>
        <a:off x="1965454" y="1989441"/>
        <a:ext cx="2265504" cy="324372"/>
      </dsp:txXfrm>
    </dsp:sp>
    <dsp:sp modelId="{7F7A916E-3774-BE46-A226-D118A6685891}">
      <dsp:nvSpPr>
        <dsp:cNvPr id="0" name=""/>
        <dsp:cNvSpPr/>
      </dsp:nvSpPr>
      <dsp:spPr>
        <a:xfrm>
          <a:off x="1947906" y="2376296"/>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Inclusive</a:t>
          </a:r>
        </a:p>
      </dsp:txBody>
      <dsp:txXfrm>
        <a:off x="1965454" y="2393844"/>
        <a:ext cx="2265504" cy="324372"/>
      </dsp:txXfrm>
    </dsp:sp>
    <dsp:sp modelId="{DDBB311A-4A49-7C46-AF95-7E931A305EFB}">
      <dsp:nvSpPr>
        <dsp:cNvPr id="0" name=""/>
        <dsp:cNvSpPr/>
      </dsp:nvSpPr>
      <dsp:spPr>
        <a:xfrm>
          <a:off x="1947906" y="2780698"/>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Equitable</a:t>
          </a:r>
        </a:p>
      </dsp:txBody>
      <dsp:txXfrm>
        <a:off x="1965454" y="2798246"/>
        <a:ext cx="2265504" cy="3243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6B30-90DE-8840-ACB7-4CBD0F4897D9}">
      <dsp:nvSpPr>
        <dsp:cNvPr id="0" name=""/>
        <dsp:cNvSpPr/>
      </dsp:nvSpPr>
      <dsp:spPr>
        <a:xfrm>
          <a:off x="0" y="0"/>
          <a:ext cx="3539385" cy="3539385"/>
        </a:xfrm>
        <a:prstGeom prst="triangl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999E4-F665-1C45-B9FD-BAE9CE84BAC3}">
      <dsp:nvSpPr>
        <dsp:cNvPr id="0" name=""/>
        <dsp:cNvSpPr/>
      </dsp:nvSpPr>
      <dsp:spPr>
        <a:xfrm>
          <a:off x="1947906" y="354284"/>
          <a:ext cx="2300600" cy="359468"/>
        </a:xfrm>
        <a:prstGeom prst="roundRect">
          <a:avLst/>
        </a:prstGeom>
        <a:solidFill>
          <a:prstClr val="white">
            <a:alpha val="90000"/>
            <a:hueOff val="0"/>
            <a:satOff val="0"/>
            <a:lumOff val="0"/>
            <a:alphaOff val="0"/>
          </a:prstClr>
        </a:solidFill>
        <a:ln w="25400" cap="flat" cmpd="sng" algn="ctr">
          <a:solidFill>
            <a:srgbClr val="4F81BD">
              <a:shade val="50000"/>
              <a:hueOff val="206535"/>
              <a:satOff val="-4320"/>
              <a:lumOff val="2403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black">
                  <a:hueOff val="0"/>
                  <a:satOff val="0"/>
                  <a:lumOff val="0"/>
                  <a:alphaOff val="0"/>
                </a:prstClr>
              </a:solidFill>
              <a:latin typeface="Calibri"/>
              <a:ea typeface="+mn-ea"/>
              <a:cs typeface="+mn-cs"/>
            </a:rPr>
            <a:t>Specific</a:t>
          </a:r>
        </a:p>
      </dsp:txBody>
      <dsp:txXfrm>
        <a:off x="1965454" y="371832"/>
        <a:ext cx="2265504" cy="324372"/>
      </dsp:txXfrm>
    </dsp:sp>
    <dsp:sp modelId="{FC6EBB55-C4AB-AD4B-9D73-2523AD08453B}">
      <dsp:nvSpPr>
        <dsp:cNvPr id="0" name=""/>
        <dsp:cNvSpPr/>
      </dsp:nvSpPr>
      <dsp:spPr>
        <a:xfrm>
          <a:off x="1947906" y="758686"/>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Measurable</a:t>
          </a:r>
        </a:p>
      </dsp:txBody>
      <dsp:txXfrm>
        <a:off x="1965454" y="776234"/>
        <a:ext cx="2265504" cy="324372"/>
      </dsp:txXfrm>
    </dsp:sp>
    <dsp:sp modelId="{3D2F59B1-D306-2347-839C-56F16A02047A}">
      <dsp:nvSpPr>
        <dsp:cNvPr id="0" name=""/>
        <dsp:cNvSpPr/>
      </dsp:nvSpPr>
      <dsp:spPr>
        <a:xfrm>
          <a:off x="1947906" y="1163088"/>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Attainable</a:t>
          </a:r>
        </a:p>
      </dsp:txBody>
      <dsp:txXfrm>
        <a:off x="1965454" y="1180636"/>
        <a:ext cx="2265504" cy="324372"/>
      </dsp:txXfrm>
    </dsp:sp>
    <dsp:sp modelId="{8426345C-6F1C-7941-8E1E-44FCD378FDCC}">
      <dsp:nvSpPr>
        <dsp:cNvPr id="0" name=""/>
        <dsp:cNvSpPr/>
      </dsp:nvSpPr>
      <dsp:spPr>
        <a:xfrm>
          <a:off x="1947906" y="1567491"/>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Relevant</a:t>
          </a:r>
        </a:p>
      </dsp:txBody>
      <dsp:txXfrm>
        <a:off x="1965454" y="1585039"/>
        <a:ext cx="2265504" cy="324372"/>
      </dsp:txXfrm>
    </dsp:sp>
    <dsp:sp modelId="{AFAB87AD-3E11-F549-A74D-12FA94A5E656}">
      <dsp:nvSpPr>
        <dsp:cNvPr id="0" name=""/>
        <dsp:cNvSpPr/>
      </dsp:nvSpPr>
      <dsp:spPr>
        <a:xfrm>
          <a:off x="1947906" y="1971893"/>
          <a:ext cx="2300600" cy="359468"/>
        </a:xfrm>
        <a:prstGeom prst="roundRect">
          <a:avLst/>
        </a:prstGeom>
        <a:solidFill>
          <a:srgbClr val="1F497D">
            <a:alpha val="90000"/>
          </a:srgbClr>
        </a:solidFill>
        <a:ln w="25400" cap="flat" cmpd="sng" algn="ctr">
          <a:solidFill>
            <a:srgbClr val="4F81BD">
              <a:shade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Time-bound</a:t>
          </a:r>
        </a:p>
      </dsp:txBody>
      <dsp:txXfrm>
        <a:off x="1965454" y="1989441"/>
        <a:ext cx="2265504" cy="324372"/>
      </dsp:txXfrm>
    </dsp:sp>
    <dsp:sp modelId="{7F7A916E-3774-BE46-A226-D118A6685891}">
      <dsp:nvSpPr>
        <dsp:cNvPr id="0" name=""/>
        <dsp:cNvSpPr/>
      </dsp:nvSpPr>
      <dsp:spPr>
        <a:xfrm>
          <a:off x="1947906" y="2376296"/>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Inclusive</a:t>
          </a:r>
        </a:p>
      </dsp:txBody>
      <dsp:txXfrm>
        <a:off x="1965454" y="2393844"/>
        <a:ext cx="2265504" cy="324372"/>
      </dsp:txXfrm>
    </dsp:sp>
    <dsp:sp modelId="{DDBB311A-4A49-7C46-AF95-7E931A305EFB}">
      <dsp:nvSpPr>
        <dsp:cNvPr id="0" name=""/>
        <dsp:cNvSpPr/>
      </dsp:nvSpPr>
      <dsp:spPr>
        <a:xfrm>
          <a:off x="1947906" y="2780698"/>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Equitable</a:t>
          </a:r>
        </a:p>
      </dsp:txBody>
      <dsp:txXfrm>
        <a:off x="1965454" y="2798246"/>
        <a:ext cx="2265504" cy="3243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6B30-90DE-8840-ACB7-4CBD0F4897D9}">
      <dsp:nvSpPr>
        <dsp:cNvPr id="0" name=""/>
        <dsp:cNvSpPr/>
      </dsp:nvSpPr>
      <dsp:spPr>
        <a:xfrm>
          <a:off x="0" y="0"/>
          <a:ext cx="3539385" cy="3539385"/>
        </a:xfrm>
        <a:prstGeom prst="triangl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999E4-F665-1C45-B9FD-BAE9CE84BAC3}">
      <dsp:nvSpPr>
        <dsp:cNvPr id="0" name=""/>
        <dsp:cNvSpPr/>
      </dsp:nvSpPr>
      <dsp:spPr>
        <a:xfrm>
          <a:off x="1947906" y="354284"/>
          <a:ext cx="2300600" cy="359468"/>
        </a:xfrm>
        <a:prstGeom prst="roundRect">
          <a:avLst/>
        </a:prstGeom>
        <a:solidFill>
          <a:prstClr val="white">
            <a:alpha val="90000"/>
            <a:hueOff val="0"/>
            <a:satOff val="0"/>
            <a:lumOff val="0"/>
            <a:alphaOff val="0"/>
          </a:prstClr>
        </a:solidFill>
        <a:ln w="25400" cap="flat" cmpd="sng" algn="ctr">
          <a:solidFill>
            <a:srgbClr val="4F81BD">
              <a:shade val="50000"/>
              <a:hueOff val="309803"/>
              <a:satOff val="-6480"/>
              <a:lumOff val="36054"/>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black">
                  <a:hueOff val="0"/>
                  <a:satOff val="0"/>
                  <a:lumOff val="0"/>
                  <a:alphaOff val="0"/>
                </a:prstClr>
              </a:solidFill>
              <a:latin typeface="Calibri"/>
              <a:ea typeface="+mn-ea"/>
              <a:cs typeface="+mn-cs"/>
            </a:rPr>
            <a:t>Specific</a:t>
          </a:r>
        </a:p>
      </dsp:txBody>
      <dsp:txXfrm>
        <a:off x="1965454" y="371832"/>
        <a:ext cx="2265504" cy="324372"/>
      </dsp:txXfrm>
    </dsp:sp>
    <dsp:sp modelId="{FC6EBB55-C4AB-AD4B-9D73-2523AD08453B}">
      <dsp:nvSpPr>
        <dsp:cNvPr id="0" name=""/>
        <dsp:cNvSpPr/>
      </dsp:nvSpPr>
      <dsp:spPr>
        <a:xfrm>
          <a:off x="1947906" y="758686"/>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Measurable</a:t>
          </a:r>
        </a:p>
      </dsp:txBody>
      <dsp:txXfrm>
        <a:off x="1965454" y="776234"/>
        <a:ext cx="2265504" cy="324372"/>
      </dsp:txXfrm>
    </dsp:sp>
    <dsp:sp modelId="{3D2F59B1-D306-2347-839C-56F16A02047A}">
      <dsp:nvSpPr>
        <dsp:cNvPr id="0" name=""/>
        <dsp:cNvSpPr/>
      </dsp:nvSpPr>
      <dsp:spPr>
        <a:xfrm>
          <a:off x="1947906" y="1163088"/>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Attainable</a:t>
          </a:r>
        </a:p>
      </dsp:txBody>
      <dsp:txXfrm>
        <a:off x="1965454" y="1180636"/>
        <a:ext cx="2265504" cy="324372"/>
      </dsp:txXfrm>
    </dsp:sp>
    <dsp:sp modelId="{8426345C-6F1C-7941-8E1E-44FCD378FDCC}">
      <dsp:nvSpPr>
        <dsp:cNvPr id="0" name=""/>
        <dsp:cNvSpPr/>
      </dsp:nvSpPr>
      <dsp:spPr>
        <a:xfrm>
          <a:off x="1947906" y="1567491"/>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Relevant</a:t>
          </a:r>
        </a:p>
      </dsp:txBody>
      <dsp:txXfrm>
        <a:off x="1965454" y="1585039"/>
        <a:ext cx="2265504" cy="324372"/>
      </dsp:txXfrm>
    </dsp:sp>
    <dsp:sp modelId="{AFAB87AD-3E11-F549-A74D-12FA94A5E656}">
      <dsp:nvSpPr>
        <dsp:cNvPr id="0" name=""/>
        <dsp:cNvSpPr/>
      </dsp:nvSpPr>
      <dsp:spPr>
        <a:xfrm>
          <a:off x="1947906" y="1971893"/>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Time-bound</a:t>
          </a:r>
        </a:p>
      </dsp:txBody>
      <dsp:txXfrm>
        <a:off x="1965454" y="1989441"/>
        <a:ext cx="2265504" cy="324372"/>
      </dsp:txXfrm>
    </dsp:sp>
    <dsp:sp modelId="{7F7A916E-3774-BE46-A226-D118A6685891}">
      <dsp:nvSpPr>
        <dsp:cNvPr id="0" name=""/>
        <dsp:cNvSpPr/>
      </dsp:nvSpPr>
      <dsp:spPr>
        <a:xfrm>
          <a:off x="1947906" y="2376296"/>
          <a:ext cx="2300600" cy="359468"/>
        </a:xfrm>
        <a:prstGeom prst="roundRect">
          <a:avLst/>
        </a:prstGeom>
        <a:solidFill>
          <a:srgbClr val="1F497D">
            <a:alpha val="90000"/>
          </a:srgbClr>
        </a:solidFill>
        <a:ln w="25400" cap="flat" cmpd="sng" algn="ctr">
          <a:solidFill>
            <a:srgbClr val="4F81BD">
              <a:shade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Inclusive</a:t>
          </a:r>
        </a:p>
      </dsp:txBody>
      <dsp:txXfrm>
        <a:off x="1965454" y="2393844"/>
        <a:ext cx="2265504" cy="324372"/>
      </dsp:txXfrm>
    </dsp:sp>
    <dsp:sp modelId="{DDBB311A-4A49-7C46-AF95-7E931A305EFB}">
      <dsp:nvSpPr>
        <dsp:cNvPr id="0" name=""/>
        <dsp:cNvSpPr/>
      </dsp:nvSpPr>
      <dsp:spPr>
        <a:xfrm>
          <a:off x="1947906" y="2780698"/>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Equitable</a:t>
          </a:r>
        </a:p>
      </dsp:txBody>
      <dsp:txXfrm>
        <a:off x="1965454" y="2798246"/>
        <a:ext cx="2265504" cy="324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6B30-90DE-8840-ACB7-4CBD0F4897D9}">
      <dsp:nvSpPr>
        <dsp:cNvPr id="0" name=""/>
        <dsp:cNvSpPr/>
      </dsp:nvSpPr>
      <dsp:spPr>
        <a:xfrm>
          <a:off x="0" y="0"/>
          <a:ext cx="3539385" cy="3539385"/>
        </a:xfrm>
        <a:prstGeom prst="triangl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999E4-F665-1C45-B9FD-BAE9CE84BAC3}">
      <dsp:nvSpPr>
        <dsp:cNvPr id="0" name=""/>
        <dsp:cNvSpPr/>
      </dsp:nvSpPr>
      <dsp:spPr>
        <a:xfrm>
          <a:off x="1947906" y="354284"/>
          <a:ext cx="2300600" cy="359468"/>
        </a:xfrm>
        <a:prstGeom prst="roundRect">
          <a:avLst/>
        </a:prstGeom>
        <a:solidFill>
          <a:prstClr val="white">
            <a:alpha val="90000"/>
            <a:hueOff val="0"/>
            <a:satOff val="0"/>
            <a:lumOff val="0"/>
            <a:alphaOff val="0"/>
          </a:prstClr>
        </a:solidFill>
        <a:ln w="25400" cap="flat" cmpd="sng" algn="ctr">
          <a:solidFill>
            <a:srgbClr val="4F81BD">
              <a:shade val="50000"/>
              <a:hueOff val="309803"/>
              <a:satOff val="-6480"/>
              <a:lumOff val="36054"/>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black">
                  <a:hueOff val="0"/>
                  <a:satOff val="0"/>
                  <a:lumOff val="0"/>
                  <a:alphaOff val="0"/>
                </a:prstClr>
              </a:solidFill>
              <a:latin typeface="Calibri"/>
              <a:ea typeface="+mn-ea"/>
              <a:cs typeface="+mn-cs"/>
            </a:rPr>
            <a:t>Specific</a:t>
          </a:r>
        </a:p>
      </dsp:txBody>
      <dsp:txXfrm>
        <a:off x="1965454" y="371832"/>
        <a:ext cx="2265504" cy="324372"/>
      </dsp:txXfrm>
    </dsp:sp>
    <dsp:sp modelId="{FC6EBB55-C4AB-AD4B-9D73-2523AD08453B}">
      <dsp:nvSpPr>
        <dsp:cNvPr id="0" name=""/>
        <dsp:cNvSpPr/>
      </dsp:nvSpPr>
      <dsp:spPr>
        <a:xfrm>
          <a:off x="1947906" y="758686"/>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Measurable</a:t>
          </a:r>
        </a:p>
      </dsp:txBody>
      <dsp:txXfrm>
        <a:off x="1965454" y="776234"/>
        <a:ext cx="2265504" cy="324372"/>
      </dsp:txXfrm>
    </dsp:sp>
    <dsp:sp modelId="{3D2F59B1-D306-2347-839C-56F16A02047A}">
      <dsp:nvSpPr>
        <dsp:cNvPr id="0" name=""/>
        <dsp:cNvSpPr/>
      </dsp:nvSpPr>
      <dsp:spPr>
        <a:xfrm>
          <a:off x="1947906" y="1163088"/>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Attainable</a:t>
          </a:r>
        </a:p>
      </dsp:txBody>
      <dsp:txXfrm>
        <a:off x="1965454" y="1180636"/>
        <a:ext cx="2265504" cy="324372"/>
      </dsp:txXfrm>
    </dsp:sp>
    <dsp:sp modelId="{8426345C-6F1C-7941-8E1E-44FCD378FDCC}">
      <dsp:nvSpPr>
        <dsp:cNvPr id="0" name=""/>
        <dsp:cNvSpPr/>
      </dsp:nvSpPr>
      <dsp:spPr>
        <a:xfrm>
          <a:off x="1947906" y="1567491"/>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Relevant</a:t>
          </a:r>
        </a:p>
      </dsp:txBody>
      <dsp:txXfrm>
        <a:off x="1965454" y="1585039"/>
        <a:ext cx="2265504" cy="324372"/>
      </dsp:txXfrm>
    </dsp:sp>
    <dsp:sp modelId="{AFAB87AD-3E11-F549-A74D-12FA94A5E656}">
      <dsp:nvSpPr>
        <dsp:cNvPr id="0" name=""/>
        <dsp:cNvSpPr/>
      </dsp:nvSpPr>
      <dsp:spPr>
        <a:xfrm>
          <a:off x="1947906" y="1971893"/>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Time-bound</a:t>
          </a:r>
        </a:p>
      </dsp:txBody>
      <dsp:txXfrm>
        <a:off x="1965454" y="1989441"/>
        <a:ext cx="2265504" cy="324372"/>
      </dsp:txXfrm>
    </dsp:sp>
    <dsp:sp modelId="{7F7A916E-3774-BE46-A226-D118A6685891}">
      <dsp:nvSpPr>
        <dsp:cNvPr id="0" name=""/>
        <dsp:cNvSpPr/>
      </dsp:nvSpPr>
      <dsp:spPr>
        <a:xfrm>
          <a:off x="1947906" y="2376296"/>
          <a:ext cx="2300600" cy="359468"/>
        </a:xfrm>
        <a:prstGeom prst="round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Inclusive</a:t>
          </a:r>
        </a:p>
      </dsp:txBody>
      <dsp:txXfrm>
        <a:off x="1965454" y="2393844"/>
        <a:ext cx="2265504" cy="324372"/>
      </dsp:txXfrm>
    </dsp:sp>
    <dsp:sp modelId="{DDBB311A-4A49-7C46-AF95-7E931A305EFB}">
      <dsp:nvSpPr>
        <dsp:cNvPr id="0" name=""/>
        <dsp:cNvSpPr/>
      </dsp:nvSpPr>
      <dsp:spPr>
        <a:xfrm>
          <a:off x="1947906" y="2780698"/>
          <a:ext cx="2300600" cy="359468"/>
        </a:xfrm>
        <a:prstGeom prst="roundRect">
          <a:avLst/>
        </a:prstGeom>
        <a:solidFill>
          <a:srgbClr val="1F497D">
            <a:alpha val="90000"/>
          </a:srgbClr>
        </a:solidFill>
        <a:ln w="25400" cap="flat" cmpd="sng" algn="ctr">
          <a:solidFill>
            <a:srgbClr val="4F81BD">
              <a:shade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Equitable</a:t>
          </a:r>
        </a:p>
      </dsp:txBody>
      <dsp:txXfrm>
        <a:off x="1965454" y="2798246"/>
        <a:ext cx="2265504" cy="3243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8862E-8510-4ADF-9B0F-2E6CD778F825}">
      <dsp:nvSpPr>
        <dsp:cNvPr id="0" name=""/>
        <dsp:cNvSpPr/>
      </dsp:nvSpPr>
      <dsp:spPr>
        <a:xfrm>
          <a:off x="0" y="746844"/>
          <a:ext cx="2660430" cy="159625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cs typeface="Arial"/>
            </a:rPr>
            <a:t>All team members have the same goals </a:t>
          </a:r>
          <a:endParaRPr lang="en-US" sz="1700" kern="1200" dirty="0"/>
        </a:p>
      </dsp:txBody>
      <dsp:txXfrm>
        <a:off x="0" y="746844"/>
        <a:ext cx="2660430" cy="1596258"/>
      </dsp:txXfrm>
    </dsp:sp>
    <dsp:sp modelId="{2FA32C2C-7E7E-4D78-8F45-20D8C59CB904}">
      <dsp:nvSpPr>
        <dsp:cNvPr id="0" name=""/>
        <dsp:cNvSpPr/>
      </dsp:nvSpPr>
      <dsp:spPr>
        <a:xfrm>
          <a:off x="2926473" y="746844"/>
          <a:ext cx="2660430" cy="1596258"/>
        </a:xfrm>
        <a:prstGeom prst="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a:cs typeface="Arial"/>
            </a:rPr>
            <a:t>Focus on processes not individuals   </a:t>
          </a:r>
          <a:endParaRPr lang="en-US" sz="1700" kern="1200"/>
        </a:p>
      </dsp:txBody>
      <dsp:txXfrm>
        <a:off x="2926473" y="746844"/>
        <a:ext cx="2660430" cy="1596258"/>
      </dsp:txXfrm>
    </dsp:sp>
    <dsp:sp modelId="{4A3E37EF-2239-41E5-A931-EFCC9A8645E4}">
      <dsp:nvSpPr>
        <dsp:cNvPr id="0" name=""/>
        <dsp:cNvSpPr/>
      </dsp:nvSpPr>
      <dsp:spPr>
        <a:xfrm>
          <a:off x="5852947" y="746844"/>
          <a:ext cx="2660430" cy="1596258"/>
        </a:xfrm>
        <a:prstGeom prst="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a:cs typeface="Arial"/>
            </a:rPr>
            <a:t>Use open and honest communication and learn from experiences  </a:t>
          </a:r>
          <a:endParaRPr lang="en-US" sz="1700" kern="1200"/>
        </a:p>
      </dsp:txBody>
      <dsp:txXfrm>
        <a:off x="5852947" y="746844"/>
        <a:ext cx="2660430" cy="1596258"/>
      </dsp:txXfrm>
    </dsp:sp>
    <dsp:sp modelId="{E476594F-6A09-4D11-855F-E85A0B0D6553}">
      <dsp:nvSpPr>
        <dsp:cNvPr id="0" name=""/>
        <dsp:cNvSpPr/>
      </dsp:nvSpPr>
      <dsp:spPr>
        <a:xfrm>
          <a:off x="0" y="2609145"/>
          <a:ext cx="2660430" cy="1596258"/>
        </a:xfrm>
        <a:prstGeom prst="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a:cs typeface="Arial"/>
            </a:rPr>
            <a:t>Decisions based on data and facts  </a:t>
          </a:r>
          <a:endParaRPr lang="en-US" sz="1700" kern="1200"/>
        </a:p>
      </dsp:txBody>
      <dsp:txXfrm>
        <a:off x="0" y="2609145"/>
        <a:ext cx="2660430" cy="1596258"/>
      </dsp:txXfrm>
    </dsp:sp>
    <dsp:sp modelId="{99ECDB17-FB17-459A-A039-F1CB19356EC1}">
      <dsp:nvSpPr>
        <dsp:cNvPr id="0" name=""/>
        <dsp:cNvSpPr/>
      </dsp:nvSpPr>
      <dsp:spPr>
        <a:xfrm>
          <a:off x="2926473" y="2609145"/>
          <a:ext cx="2660430" cy="1596258"/>
        </a:xfrm>
        <a:prstGeom prst="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a:cs typeface="Arial"/>
            </a:rPr>
            <a:t>Family focus</a:t>
          </a:r>
          <a:endParaRPr lang="en-US" sz="1700" kern="1200"/>
        </a:p>
      </dsp:txBody>
      <dsp:txXfrm>
        <a:off x="2926473" y="2609145"/>
        <a:ext cx="2660430" cy="1596258"/>
      </dsp:txXfrm>
    </dsp:sp>
    <dsp:sp modelId="{9731E866-3A6B-495D-AC3C-7E614FFCD0F7}">
      <dsp:nvSpPr>
        <dsp:cNvPr id="0" name=""/>
        <dsp:cNvSpPr/>
      </dsp:nvSpPr>
      <dsp:spPr>
        <a:xfrm>
          <a:off x="5852947" y="2609145"/>
          <a:ext cx="2660430" cy="1596258"/>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a:cs typeface="Arial"/>
            </a:rPr>
            <a:t>Systems thinking</a:t>
          </a:r>
          <a:endParaRPr lang="en-US" sz="1700" kern="1200"/>
        </a:p>
      </dsp:txBody>
      <dsp:txXfrm>
        <a:off x="5852947" y="2609145"/>
        <a:ext cx="2660430" cy="15962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C164A-7038-42D0-953C-2EB4816D4C81}" type="datetimeFigureOut">
              <a:rPr lang="en-US" smtClean="0"/>
              <a:t>5/30/2024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800" b="0" i="0" dirty="0">
                <a:solidFill>
                  <a:srgbClr val="000000"/>
                </a:solidFill>
                <a:effectLst/>
                <a:highlight>
                  <a:srgbClr val="FFFFFF"/>
                </a:highlight>
                <a:latin typeface="Calibri" panose="020F0502020204030204" pitchFamily="34" charset="0"/>
              </a:rPr>
              <a:t>Hello everyone, my name is Grace Kinne and today I will be presenting the second prerecorded CQI workshop. Today we will be discussing selecting a topic for your CQI project and root cause analysis </a:t>
            </a:r>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1</a:t>
            </a:fld>
            <a:endParaRPr lang="en-US"/>
          </a:p>
        </p:txBody>
      </p:sp>
    </p:spTree>
    <p:extLst>
      <p:ext uri="{BB962C8B-B14F-4D97-AF65-F5344CB8AC3E}">
        <p14:creationId xmlns:p14="http://schemas.microsoft.com/office/powerpoint/2010/main" val="213648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next step is being inclusive with the issue, which involves the CQI team making sure that traditionally excluded individuals are included in the process, activities, and decision making for the project.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This can done at multiple steps.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first step is when the CQI team is interacting with the data to select a topic they can identify who the issue impacts (i.e. are certain populations of people being influenced more so by this issue than everyone else). Once they identify who it impacts they can think through how and who should be contacted for input (i.e. community representatives, parents, and experts). </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Inclusivity can even be asking who is on the CQI team. When it is forming the program can make a note and ask if there is accurate representation of those they serve, and if all levels of staff are represented on the CQI team.</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questions that should be asked by the CQI team are: </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Are all people involved with the program involved in the process, and if not, how do we integrate them to have necessary representation? </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This includes team formation, data interaction, development of the change strategy, PDSA cycle, and lessons learned.</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DA9C80-B631-4EC4-8253-F63CFD0157DF}" type="slidenum">
              <a:rPr lang="en-US" smtClean="0"/>
              <a:t>10</a:t>
            </a:fld>
            <a:endParaRPr lang="en-US"/>
          </a:p>
        </p:txBody>
      </p:sp>
    </p:spTree>
    <p:extLst>
      <p:ext uri="{BB962C8B-B14F-4D97-AF65-F5344CB8AC3E}">
        <p14:creationId xmlns:p14="http://schemas.microsoft.com/office/powerpoint/2010/main" val="156645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final component of the SMARTIE goals is equitability, meaning the CQI team needs to make sure that the benefits of the program are applying equitably to all individuals that are receiving the service(s). I know this sounds paradoxical, but this means that the change strategy for the selected topic could target specific populations within the program, and this is because it could be that certain people are not having an equitable experience receiving services from the program. Something systematically needs to be adjusted so that everyone has a chance to receive services. The CQI team needs to see  whether each person that they are serving has different circumstances and whether there needs to be different allocations of the exact resources and opportunities needed to reach an equitable outcome. </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In addition to this we need to consider how our goals are impacting equity if the goal is not explicitly promoting equity to ensure it is still being though about. In line with this the CQI team needs to consider then if their goal is not explicitly looking to have an equity lens applied that it is not inadvertently creating an unintended negative impact for equity. Finally, the consideration that needs to be considered is how you are using your subject matter experts/ those that have lived experienced with their work on the project, by putting them in positions of leadership and not just using them to mark that you have representation. In other words, those that need a more equitable experience should be able to influence the goal and how to achieve the goal in a meaningful way.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An example of a goal focusing on equity could be that the goal is “By Dec 31, 2022, we will increase the education group completion rate for Black families by 70% so that services are distributed more equitably across races and ethnicities.”</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CQI teams should consider asking if there are any discrepancies in their performance indicators and performance targets to see if they are the same for different groups of people.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212529"/>
                </a:solidFill>
                <a:effectLst/>
                <a:latin typeface="Calibri" panose="020F0502020204030204" pitchFamily="34" charset="0"/>
                <a:ea typeface="Times New Roman" panose="02020603050405020304" pitchFamily="18" charset="0"/>
              </a:rPr>
              <a:t>If the outcome specified in the goal isn’t specifically promoting equity and inclusion, is the process of achieving this goal going to improve equity and inclusion on our team/organization?</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212529"/>
                </a:solidFill>
                <a:effectLst/>
                <a:latin typeface="Calibri" panose="020F0502020204030204" pitchFamily="34" charset="0"/>
                <a:ea typeface="Times New Roman" panose="02020603050405020304" pitchFamily="18" charset="0"/>
              </a:rPr>
              <a:t>What unintended impacts might result from this goal?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212529"/>
                </a:solidFill>
                <a:effectLst/>
                <a:latin typeface="Calibri" panose="020F0502020204030204" pitchFamily="34" charset="0"/>
                <a:ea typeface="Times New Roman" panose="02020603050405020304" pitchFamily="18" charset="0"/>
              </a:rPr>
              <a:t>Who have I consulted to check for unintended negative consequences?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212529"/>
                </a:solidFill>
                <a:effectLst/>
                <a:latin typeface="Calibri" panose="020F0502020204030204" pitchFamily="34" charset="0"/>
                <a:ea typeface="Times New Roman" panose="02020603050405020304" pitchFamily="18" charset="0"/>
              </a:rPr>
              <a:t>Any key stakeholders I’m missing from this list?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212529"/>
                </a:solidFill>
                <a:effectLst/>
                <a:latin typeface="Calibri" panose="020F0502020204030204" pitchFamily="34" charset="0"/>
                <a:ea typeface="Times New Roman" panose="02020603050405020304" pitchFamily="18" charset="0"/>
              </a:rPr>
              <a:t>If I added an outcome or activity goal related to a specific marginalized community, will achieving this goal help build power and/or shrink disparities for this community? If so, how?</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In our case it might be that equitability is something not occurring for certain staff members? Maybe the reason the target is not being meet is cause certain staff members are taking too much so it is falling through the cracks, so an adjustment needs to be made to make it so that staff member has a more equitable experience in doing work within the program.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DA9C80-B631-4EC4-8253-F63CFD0157DF}" type="slidenum">
              <a:rPr lang="en-US" smtClean="0"/>
              <a:t>11</a:t>
            </a:fld>
            <a:endParaRPr lang="en-US"/>
          </a:p>
        </p:txBody>
      </p:sp>
    </p:spTree>
    <p:extLst>
      <p:ext uri="{BB962C8B-B14F-4D97-AF65-F5344CB8AC3E}">
        <p14:creationId xmlns:p14="http://schemas.microsoft.com/office/powerpoint/2010/main" val="338032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Now that we have gone through all of components of the smartie goal, one of the best ways to ensure that the topic and goal achieves the SMARTIE goals is to use this sentence here.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The SMART aim format on this slide is used to ensure that all criteria are included when creating an aim statement.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rPr>
              <a:t>Read the slide to the participants and discuss to what each ‘blank’ refers.</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The first space refers to the time by which you want to achieve your aim. This is how to make it time-bound.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The second space is the number, percent, or percentage of desired change. This is how to quantify the desired change, and whether it is attainable.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The third space refers to who will be affected by the change. Is it caregivers, home visitors, children, etc.? This is not who is responsible for the change, but who will be affected by the change. This is working towards achieving relevance, inclusiveness, and equitability.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The last space asks what will happen. Here, indicate the desired change, such as initiating breastfeeding or retaining families until graduation.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45720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Meeting all of the components of this allows for the change strategy and topic to be specific. If all of the blanks are thought through and the previous questions are asked and answered and then this is filled in then there should be no ambiguity about whether the CQI team will have achieved the goal or not.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12</a:t>
            </a:fld>
            <a:endParaRPr lang="en-US"/>
          </a:p>
        </p:txBody>
      </p:sp>
    </p:spTree>
    <p:extLst>
      <p:ext uri="{BB962C8B-B14F-4D97-AF65-F5344CB8AC3E}">
        <p14:creationId xmlns:p14="http://schemas.microsoft.com/office/powerpoint/2010/main" val="188340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13</a:t>
            </a:fld>
            <a:endParaRPr lang="en-US"/>
          </a:p>
        </p:txBody>
      </p:sp>
    </p:spTree>
    <p:extLst>
      <p:ext uri="{BB962C8B-B14F-4D97-AF65-F5344CB8AC3E}">
        <p14:creationId xmlns:p14="http://schemas.microsoft.com/office/powerpoint/2010/main" val="851864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To really kick off the PDSA cycle and begin the Plan phase we need to conduct a root cause analysis of the topic you have selected for your CQI project.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A root cause is working to understand an initial cause in a causal chain leading to an outcome in this case an issue that you would like to improve for your program. </a:t>
            </a:r>
            <a:r>
              <a:rPr lang="en-US" sz="1800" dirty="0">
                <a:solidFill>
                  <a:srgbClr val="444444"/>
                </a:solidFill>
                <a:effectLst/>
                <a:latin typeface="Calibri" panose="020F0502020204030204" pitchFamily="34" charset="0"/>
                <a:ea typeface="Times New Roman" panose="02020603050405020304" pitchFamily="18" charset="0"/>
              </a:rPr>
              <a:t>​In other words, it is working to identify all the underlying issues that might be causes the problemed area, and the pathway that is leads to the problem area. </a:t>
            </a:r>
            <a:r>
              <a:rPr lang="en-US" sz="1800" dirty="0">
                <a:solidFill>
                  <a:srgbClr val="000000"/>
                </a:solidFill>
                <a:effectLst/>
                <a:latin typeface="Calibri" panose="020F0502020204030204" pitchFamily="34" charset="0"/>
                <a:ea typeface="Times New Roman" panose="02020603050405020304" pitchFamily="18" charset="0"/>
              </a:rPr>
              <a:t>When CQI teams understand what exactly is causing an issue they are more likely to develop a change strategy that will be successful in alleviating that issue. Meaning that we are treating the disease and not the symptom here because if you don’t identify the root cause of the issue then what will happen is that CQI teams might then temporarily alleviate the issue but it will come back because the key thing that is causing something to happen hasn’t ben addressed.</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There are some key things for CQI teams to keep in mind as they are beginning to work on this process.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3B2D6A"/>
                </a:solidFill>
                <a:effectLst/>
                <a:latin typeface="Calibri" panose="020F0502020204030204" pitchFamily="34" charset="0"/>
                <a:ea typeface="Times New Roman" panose="02020603050405020304" pitchFamily="18" charset="0"/>
              </a:rPr>
              <a:t>All team members have the same goals  - this is key here as you worked together through what is your AIM statement keep that in mind when you are working on the root cause. What is your ultimate goal and how can identifying that issue lead to this.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3B2D6A"/>
                </a:solidFill>
                <a:effectLst/>
                <a:latin typeface="Calibri" panose="020F0502020204030204" pitchFamily="34" charset="0"/>
                <a:ea typeface="Times New Roman" panose="02020603050405020304" pitchFamily="18" charset="0"/>
              </a:rPr>
              <a:t>Focus on processes not individuals  - this is to help the team keep in mind that the issue is persistent in the system and not to blame others for the issue that has been identified. For example, if the service plan is not being entered because it might be the oversight of someone in the program, the team should ask themselves was this apart of their onboarding training, is there a system that can be developed from this project that could remind this individual to enter the information? Pointing fingers will not address the issue since it might persist even after that individual has left the program.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3B2D6A"/>
                </a:solidFill>
                <a:effectLst/>
                <a:latin typeface="Calibri" panose="020F0502020204030204" pitchFamily="34" charset="0"/>
                <a:ea typeface="Times New Roman" panose="02020603050405020304" pitchFamily="18" charset="0"/>
              </a:rPr>
              <a:t>Use open and honest communication and learn from experiences  - this goes in line with creating safety within the team/ Everyone should feel comfortable with sharing their perspectives on the topis as it might be the reason you are able to identify the root cause. </a:t>
            </a:r>
            <a:r>
              <a:rPr lang="en-US" dirty="0">
                <a:effectLst/>
              </a:rPr>
              <a:t> </a:t>
            </a:r>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14</a:t>
            </a:fld>
            <a:endParaRPr lang="en-US"/>
          </a:p>
        </p:txBody>
      </p:sp>
    </p:spTree>
    <p:extLst>
      <p:ext uri="{BB962C8B-B14F-4D97-AF65-F5344CB8AC3E}">
        <p14:creationId xmlns:p14="http://schemas.microsoft.com/office/powerpoint/2010/main" val="943258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All team members have the same goals:</a:t>
            </a:r>
          </a:p>
          <a:p>
            <a:pPr marL="171450" indent="-171450">
              <a:buFont typeface="Arial" panose="020B0604020202020204" pitchFamily="34" charset="0"/>
              <a:buChar char="•"/>
            </a:pPr>
            <a:r>
              <a:rPr lang="en-US" dirty="0"/>
              <a:t>Work together through your AIM statement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Focus on processes not individuals:</a:t>
            </a:r>
          </a:p>
          <a:p>
            <a:pPr marL="171450" indent="-171450">
              <a:buFont typeface="Arial" panose="020B0604020202020204" pitchFamily="34" charset="0"/>
              <a:buChar char="•"/>
            </a:pPr>
            <a:r>
              <a:rPr lang="en-US" dirty="0"/>
              <a:t>Helps the team keep in mind that the issue is persistent in the system and not blame others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Use open and honest communication and learn from experiences:</a:t>
            </a:r>
          </a:p>
          <a:p>
            <a:pPr marL="171450" indent="-171450">
              <a:buFont typeface="Arial" panose="020B0604020202020204" pitchFamily="34" charset="0"/>
              <a:buChar char="•"/>
            </a:pPr>
            <a:r>
              <a:rPr lang="en-US" dirty="0"/>
              <a:t>Everyone on the team should feel comfortable sharing their perspectives on a topic as it may lead to an identifying root cause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Decisions based data and facts:</a:t>
            </a:r>
          </a:p>
          <a:p>
            <a:pPr marL="171450" indent="-171450">
              <a:buFont typeface="Arial" panose="020B0604020202020204" pitchFamily="34" charset="0"/>
              <a:buChar char="•"/>
            </a:pPr>
            <a:r>
              <a:rPr lang="en-US" dirty="0"/>
              <a:t>Keep your team on track</a:t>
            </a:r>
          </a:p>
          <a:p>
            <a:pPr marL="171450" indent="-171450">
              <a:buFont typeface="Arial" panose="020B0604020202020204" pitchFamily="34" charset="0"/>
              <a:buChar char="•"/>
            </a:pPr>
            <a:r>
              <a:rPr lang="en-US" dirty="0"/>
              <a:t>Keep from biasing the ideas that are going to be put forward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Family focus:</a:t>
            </a:r>
          </a:p>
          <a:p>
            <a:pPr marL="171450" indent="-171450">
              <a:buFont typeface="Arial" panose="020B0604020202020204" pitchFamily="34" charset="0"/>
              <a:buChar char="•"/>
            </a:pPr>
            <a:r>
              <a:rPr lang="en-US" dirty="0"/>
              <a:t>Keep the focus on how your change idea will improve services delivery to families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Systems thinking:</a:t>
            </a:r>
          </a:p>
          <a:p>
            <a:pPr marL="171450" indent="-171450">
              <a:buFont typeface="Arial" panose="020B0604020202020204" pitchFamily="34" charset="0"/>
              <a:buChar char="•"/>
            </a:pPr>
            <a:r>
              <a:rPr lang="en-US" dirty="0"/>
              <a:t>Think about how the change to the systems will make the program work more efficiently</a:t>
            </a:r>
          </a:p>
        </p:txBody>
      </p:sp>
      <p:sp>
        <p:nvSpPr>
          <p:cNvPr id="4" name="Slide Number Placeholder 3"/>
          <p:cNvSpPr>
            <a:spLocks noGrp="1"/>
          </p:cNvSpPr>
          <p:nvPr>
            <p:ph type="sldNum" sz="quarter" idx="5"/>
          </p:nvPr>
        </p:nvSpPr>
        <p:spPr/>
        <p:txBody>
          <a:bodyPr/>
          <a:lstStyle/>
          <a:p>
            <a:fld id="{F6DA9C80-B631-4EC4-8253-F63CFD0157DF}" type="slidenum">
              <a:rPr lang="en-US" smtClean="0"/>
              <a:t>15</a:t>
            </a:fld>
            <a:endParaRPr lang="en-US"/>
          </a:p>
        </p:txBody>
      </p:sp>
    </p:spTree>
    <p:extLst>
      <p:ext uri="{BB962C8B-B14F-4D97-AF65-F5344CB8AC3E}">
        <p14:creationId xmlns:p14="http://schemas.microsoft.com/office/powerpoint/2010/main" val="2932963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Reiterate your topic:</a:t>
            </a:r>
          </a:p>
          <a:p>
            <a:pPr marL="171450" indent="-171450">
              <a:buFont typeface="Arial" panose="020B0604020202020204" pitchFamily="34" charset="0"/>
              <a:buChar char="•"/>
            </a:pPr>
            <a:r>
              <a:rPr lang="en-US" dirty="0"/>
              <a:t>What is happening</a:t>
            </a:r>
          </a:p>
          <a:p>
            <a:pPr marL="171450" indent="-171450">
              <a:buFont typeface="Arial" panose="020B0604020202020204" pitchFamily="34" charset="0"/>
              <a:buChar char="•"/>
            </a:pPr>
            <a:r>
              <a:rPr lang="en-US" dirty="0"/>
              <a:t>Identify specific “symptoms” your team sees</a:t>
            </a:r>
          </a:p>
          <a:p>
            <a:pPr marL="171450" indent="-171450">
              <a:buFont typeface="Arial" panose="020B0604020202020204" pitchFamily="34" charset="0"/>
              <a:buChar char="•"/>
            </a:pPr>
            <a:r>
              <a:rPr lang="en-US" dirty="0"/>
              <a:t>State or restate your AIM statement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(Re)gather data:</a:t>
            </a:r>
          </a:p>
          <a:p>
            <a:pPr marL="171450" indent="-171450">
              <a:buFont typeface="Arial" panose="020B0604020202020204" pitchFamily="34" charset="0"/>
              <a:buChar char="•"/>
            </a:pPr>
            <a:r>
              <a:rPr lang="en-US" dirty="0"/>
              <a:t>Look for evidence that the issue is present</a:t>
            </a:r>
          </a:p>
          <a:p>
            <a:pPr marL="171450" indent="-171450">
              <a:buFont typeface="Arial" panose="020B0604020202020204" pitchFamily="34" charset="0"/>
              <a:buChar char="•"/>
            </a:pPr>
            <a:r>
              <a:rPr lang="en-US" dirty="0"/>
              <a:t>How long has the issue occurred for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Identify causal factors:</a:t>
            </a:r>
          </a:p>
          <a:p>
            <a:pPr marL="171450" indent="-171450">
              <a:buFont typeface="Arial" panose="020B0604020202020204" pitchFamily="34" charset="0"/>
              <a:buChar char="•"/>
            </a:pPr>
            <a:r>
              <a:rPr lang="en-US" dirty="0"/>
              <a:t>Think of each step in the process that you are working to improve so that your team can pinpoint where things are not efficient</a:t>
            </a:r>
          </a:p>
          <a:p>
            <a:pPr marL="171450" indent="-171450">
              <a:buFont typeface="Arial" panose="020B0604020202020204" pitchFamily="34" charset="0"/>
              <a:buChar char="•"/>
            </a:pPr>
            <a:r>
              <a:rPr lang="en-US" dirty="0"/>
              <a:t>Identify as many causal factors as possible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Determine your root causes:</a:t>
            </a:r>
          </a:p>
          <a:p>
            <a:pPr marL="171450" indent="-171450">
              <a:buFont typeface="Arial" panose="020B0604020202020204" pitchFamily="34" charset="0"/>
              <a:buChar char="•"/>
            </a:pPr>
            <a:r>
              <a:rPr lang="en-US" dirty="0"/>
              <a:t>Use your root cause analysis tools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Develop a change strategy:</a:t>
            </a:r>
          </a:p>
          <a:p>
            <a:pPr marL="171450" indent="-171450">
              <a:buFont typeface="Arial" panose="020B0604020202020204" pitchFamily="34" charset="0"/>
              <a:buChar char="•"/>
            </a:pPr>
            <a:r>
              <a:rPr lang="en-US" dirty="0"/>
              <a:t>Develop a change strategy to ensure that the problem never happens again</a:t>
            </a:r>
          </a:p>
        </p:txBody>
      </p:sp>
      <p:sp>
        <p:nvSpPr>
          <p:cNvPr id="4" name="Slide Number Placeholder 3"/>
          <p:cNvSpPr>
            <a:spLocks noGrp="1"/>
          </p:cNvSpPr>
          <p:nvPr>
            <p:ph type="sldNum" sz="quarter" idx="5"/>
          </p:nvPr>
        </p:nvSpPr>
        <p:spPr/>
        <p:txBody>
          <a:bodyPr/>
          <a:lstStyle/>
          <a:p>
            <a:fld id="{F6DA9C80-B631-4EC4-8253-F63CFD0157DF}" type="slidenum">
              <a:rPr lang="en-US" smtClean="0"/>
              <a:t>16</a:t>
            </a:fld>
            <a:endParaRPr lang="en-US"/>
          </a:p>
        </p:txBody>
      </p:sp>
    </p:spTree>
    <p:extLst>
      <p:ext uri="{BB962C8B-B14F-4D97-AF65-F5344CB8AC3E}">
        <p14:creationId xmlns:p14="http://schemas.microsoft.com/office/powerpoint/2010/main" val="2214102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Font typeface="Arial" panose="020B0604020202020204" pitchFamily="34" charset="0"/>
              <a:buNone/>
            </a:pPr>
            <a:r>
              <a:rPr lang="en-US" dirty="0"/>
              <a:t>Brainstorming:</a:t>
            </a:r>
          </a:p>
          <a:p>
            <a:pPr marL="171450" indent="-171450">
              <a:buFont typeface="Arial" panose="020B0604020202020204" pitchFamily="34" charset="0"/>
              <a:buChar char="•"/>
            </a:pPr>
            <a:r>
              <a:rPr lang="en-US" dirty="0"/>
              <a:t>A group approach that is used to generate thoughts about what might be the root cause of an issue and strategies of how to overcome it</a:t>
            </a:r>
          </a:p>
          <a:p>
            <a:pPr marL="171450" indent="-171450">
              <a:buFont typeface="Arial" panose="020B0604020202020204" pitchFamily="34" charset="0"/>
              <a:buChar char="•"/>
            </a:pPr>
            <a:r>
              <a:rPr lang="en-US" dirty="0"/>
              <a:t>Rules include not judging others’ ideas, encouraging out of the box issues, building upon ideas, generating as many ideas as possible, and recording all of the ideas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5 Whys:</a:t>
            </a:r>
          </a:p>
          <a:p>
            <a:pPr marL="171450" indent="-171450">
              <a:buFont typeface="Arial" panose="020B0604020202020204" pitchFamily="34" charset="0"/>
              <a:buChar char="•"/>
            </a:pPr>
            <a:r>
              <a:rPr lang="en-US" dirty="0"/>
              <a:t>The team asks the first why question (such as “why is this happening”)</a:t>
            </a:r>
          </a:p>
          <a:p>
            <a:pPr marL="171450" indent="-171450">
              <a:buFont typeface="Arial" panose="020B0604020202020204" pitchFamily="34" charset="0"/>
              <a:buChar char="•"/>
            </a:pPr>
            <a:r>
              <a:rPr lang="en-US" dirty="0"/>
              <a:t>The questions become more and more detailed until the last response represents the root cause</a:t>
            </a:r>
          </a:p>
          <a:p>
            <a:pPr marL="171450" indent="-171450">
              <a:buFont typeface="Arial" panose="020B0604020202020204" pitchFamily="34" charset="0"/>
              <a:buChar char="•"/>
            </a:pPr>
            <a:r>
              <a:rPr lang="en-US" dirty="0"/>
              <a:t>There can be more or less than 5 questions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Fishbone Diagram:</a:t>
            </a:r>
          </a:p>
          <a:p>
            <a:pPr marL="171450" indent="-171450">
              <a:buFont typeface="Arial" panose="020B0604020202020204" pitchFamily="34" charset="0"/>
              <a:buChar char="•"/>
            </a:pPr>
            <a:r>
              <a:rPr lang="en-US" dirty="0"/>
              <a:t>Provides a visual representation of the possible root causes</a:t>
            </a:r>
          </a:p>
          <a:p>
            <a:pPr marL="171450" indent="-171450">
              <a:buFont typeface="Arial" panose="020B0604020202020204" pitchFamily="34" charset="0"/>
              <a:buChar char="•"/>
            </a:pPr>
            <a:r>
              <a:rPr lang="en-US" dirty="0"/>
              <a:t>Includes the head (primary issue), spine (connects the ribs), rives (major categories where root causes of the issues are organized), and lines (connect to the ribs that are root causes associated with the ribs categories)</a:t>
            </a:r>
          </a:p>
        </p:txBody>
      </p:sp>
      <p:sp>
        <p:nvSpPr>
          <p:cNvPr id="4" name="Slide Number Placeholder 3"/>
          <p:cNvSpPr>
            <a:spLocks noGrp="1"/>
          </p:cNvSpPr>
          <p:nvPr>
            <p:ph type="sldNum" sz="quarter" idx="5"/>
          </p:nvPr>
        </p:nvSpPr>
        <p:spPr/>
        <p:txBody>
          <a:bodyPr/>
          <a:lstStyle/>
          <a:p>
            <a:fld id="{F6DA9C80-B631-4EC4-8253-F63CFD0157DF}" type="slidenum">
              <a:rPr lang="en-US" smtClean="0"/>
              <a:t>17</a:t>
            </a:fld>
            <a:endParaRPr lang="en-US"/>
          </a:p>
        </p:txBody>
      </p:sp>
    </p:spTree>
    <p:extLst>
      <p:ext uri="{BB962C8B-B14F-4D97-AF65-F5344CB8AC3E}">
        <p14:creationId xmlns:p14="http://schemas.microsoft.com/office/powerpoint/2010/main" val="51112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18</a:t>
            </a:fld>
            <a:endParaRPr lang="en-US"/>
          </a:p>
        </p:txBody>
      </p:sp>
    </p:spTree>
    <p:extLst>
      <p:ext uri="{BB962C8B-B14F-4D97-AF65-F5344CB8AC3E}">
        <p14:creationId xmlns:p14="http://schemas.microsoft.com/office/powerpoint/2010/main" val="3192614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Font typeface="Arial" panose="020B0604020202020204" pitchFamily="34" charset="0"/>
              <a:buNone/>
            </a:pPr>
            <a:r>
              <a:rPr lang="en-US" dirty="0"/>
              <a:t>5 Whys:</a:t>
            </a:r>
          </a:p>
          <a:p>
            <a:pPr marL="171450" indent="-171450">
              <a:buFont typeface="Arial" panose="020B0604020202020204" pitchFamily="34" charset="0"/>
              <a:buChar char="•"/>
            </a:pPr>
            <a:r>
              <a:rPr lang="en-US" dirty="0"/>
              <a:t>The team asks the first why question (such as “why is this happening”)</a:t>
            </a:r>
          </a:p>
          <a:p>
            <a:pPr marL="171450" indent="-171450">
              <a:buFont typeface="Arial" panose="020B0604020202020204" pitchFamily="34" charset="0"/>
              <a:buChar char="•"/>
            </a:pPr>
            <a:r>
              <a:rPr lang="en-US" dirty="0"/>
              <a:t>The questions become more and more detailed until the last response represents the root cause</a:t>
            </a:r>
          </a:p>
          <a:p>
            <a:pPr marL="171450" indent="-171450">
              <a:buFont typeface="Arial" panose="020B0604020202020204" pitchFamily="34" charset="0"/>
              <a:buChar char="•"/>
            </a:pPr>
            <a:r>
              <a:rPr lang="en-US" dirty="0"/>
              <a:t>There can be more or less than 5 questions</a:t>
            </a:r>
          </a:p>
        </p:txBody>
      </p:sp>
      <p:sp>
        <p:nvSpPr>
          <p:cNvPr id="4" name="Slide Number Placeholder 3"/>
          <p:cNvSpPr>
            <a:spLocks noGrp="1"/>
          </p:cNvSpPr>
          <p:nvPr>
            <p:ph type="sldNum" sz="quarter" idx="5"/>
          </p:nvPr>
        </p:nvSpPr>
        <p:spPr/>
        <p:txBody>
          <a:bodyPr/>
          <a:lstStyle/>
          <a:p>
            <a:fld id="{F6DA9C80-B631-4EC4-8253-F63CFD0157DF}" type="slidenum">
              <a:rPr lang="en-US" smtClean="0"/>
              <a:t>19</a:t>
            </a:fld>
            <a:endParaRPr lang="en-US"/>
          </a:p>
        </p:txBody>
      </p:sp>
    </p:spTree>
    <p:extLst>
      <p:ext uri="{BB962C8B-B14F-4D97-AF65-F5344CB8AC3E}">
        <p14:creationId xmlns:p14="http://schemas.microsoft.com/office/powerpoint/2010/main" val="366190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800" b="0" i="0" dirty="0">
                <a:solidFill>
                  <a:srgbClr val="000000"/>
                </a:solidFill>
                <a:effectLst/>
                <a:highlight>
                  <a:srgbClr val="FFFFFF"/>
                </a:highlight>
                <a:latin typeface="Calibri" panose="020F0502020204030204" pitchFamily="34" charset="0"/>
              </a:rPr>
              <a:t>As you may recall from the last pre recorded workshop, CQI is broken down into 4 main steps. Last time Clem discussed the first step, forming a CQI team. Today we will be discussing the second step, identifying an improvement area. </a:t>
            </a:r>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2</a:t>
            </a:fld>
            <a:endParaRPr lang="en-US"/>
          </a:p>
        </p:txBody>
      </p:sp>
    </p:spTree>
    <p:extLst>
      <p:ext uri="{BB962C8B-B14F-4D97-AF65-F5344CB8AC3E}">
        <p14:creationId xmlns:p14="http://schemas.microsoft.com/office/powerpoint/2010/main" val="1473474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21</a:t>
            </a:fld>
            <a:endParaRPr lang="en-US"/>
          </a:p>
        </p:txBody>
      </p:sp>
    </p:spTree>
    <p:extLst>
      <p:ext uri="{BB962C8B-B14F-4D97-AF65-F5344CB8AC3E}">
        <p14:creationId xmlns:p14="http://schemas.microsoft.com/office/powerpoint/2010/main" val="3430301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Font typeface="Arial" panose="020B0604020202020204" pitchFamily="34" charset="0"/>
              <a:buNone/>
            </a:pPr>
            <a:r>
              <a:rPr lang="en-US" dirty="0"/>
              <a:t>Brainstorming:</a:t>
            </a:r>
          </a:p>
          <a:p>
            <a:pPr marL="171450" indent="-171450">
              <a:buFont typeface="Arial" panose="020B0604020202020204" pitchFamily="34" charset="0"/>
              <a:buChar char="•"/>
            </a:pPr>
            <a:r>
              <a:rPr lang="en-US" dirty="0"/>
              <a:t>A group approach that is used to generate thoughts about what might be the root cause of an issue and strategies of how to overcome it</a:t>
            </a:r>
          </a:p>
          <a:p>
            <a:pPr marL="171450" indent="-171450">
              <a:buFont typeface="Arial" panose="020B0604020202020204" pitchFamily="34" charset="0"/>
              <a:buChar char="•"/>
            </a:pPr>
            <a:r>
              <a:rPr lang="en-US" dirty="0"/>
              <a:t>Rules include not judging others’ ideas, encouraging out of the box issues, building upon ideas, generating as many ideas as possible, and recording all of the ideas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5 Whys:</a:t>
            </a:r>
          </a:p>
          <a:p>
            <a:pPr marL="171450" indent="-171450">
              <a:buFont typeface="Arial" panose="020B0604020202020204" pitchFamily="34" charset="0"/>
              <a:buChar char="•"/>
            </a:pPr>
            <a:r>
              <a:rPr lang="en-US" dirty="0"/>
              <a:t>The team asks the first why question (such as “why is this happening”)</a:t>
            </a:r>
          </a:p>
          <a:p>
            <a:pPr marL="171450" indent="-171450">
              <a:buFont typeface="Arial" panose="020B0604020202020204" pitchFamily="34" charset="0"/>
              <a:buChar char="•"/>
            </a:pPr>
            <a:r>
              <a:rPr lang="en-US" dirty="0"/>
              <a:t>The questions become more and more detailed until the last response represents the root cause</a:t>
            </a:r>
          </a:p>
          <a:p>
            <a:pPr marL="171450" indent="-171450">
              <a:buFont typeface="Arial" panose="020B0604020202020204" pitchFamily="34" charset="0"/>
              <a:buChar char="•"/>
            </a:pPr>
            <a:r>
              <a:rPr lang="en-US" dirty="0"/>
              <a:t>There can be more or less than 5 questions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Fishbone Diagram:</a:t>
            </a:r>
          </a:p>
          <a:p>
            <a:pPr marL="171450" indent="-171450">
              <a:buFont typeface="Arial" panose="020B0604020202020204" pitchFamily="34" charset="0"/>
              <a:buChar char="•"/>
            </a:pPr>
            <a:r>
              <a:rPr lang="en-US" dirty="0"/>
              <a:t>Provides a visual representation of the possible root causes</a:t>
            </a:r>
          </a:p>
          <a:p>
            <a:pPr marL="171450" indent="-171450">
              <a:buFont typeface="Arial" panose="020B0604020202020204" pitchFamily="34" charset="0"/>
              <a:buChar char="•"/>
            </a:pPr>
            <a:r>
              <a:rPr lang="en-US" dirty="0"/>
              <a:t>Includes the head (primary issue), spine (connects the ribs), rives (major categories where root causes of the issues are organized), and lines (connect to the ribs that are root causes associated with the ribs categories)</a:t>
            </a:r>
          </a:p>
        </p:txBody>
      </p:sp>
      <p:sp>
        <p:nvSpPr>
          <p:cNvPr id="4" name="Slide Number Placeholder 3"/>
          <p:cNvSpPr>
            <a:spLocks noGrp="1"/>
          </p:cNvSpPr>
          <p:nvPr>
            <p:ph type="sldNum" sz="quarter" idx="5"/>
          </p:nvPr>
        </p:nvSpPr>
        <p:spPr/>
        <p:txBody>
          <a:bodyPr/>
          <a:lstStyle/>
          <a:p>
            <a:fld id="{F6DA9C80-B631-4EC4-8253-F63CFD0157DF}" type="slidenum">
              <a:rPr lang="en-US" smtClean="0"/>
              <a:t>22</a:t>
            </a:fld>
            <a:endParaRPr lang="en-US"/>
          </a:p>
        </p:txBody>
      </p:sp>
    </p:spTree>
    <p:extLst>
      <p:ext uri="{BB962C8B-B14F-4D97-AF65-F5344CB8AC3E}">
        <p14:creationId xmlns:p14="http://schemas.microsoft.com/office/powerpoint/2010/main" val="3608654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Font typeface="Arial" panose="020B0604020202020204" pitchFamily="34" charset="0"/>
              <a:buNone/>
            </a:pPr>
            <a:r>
              <a:rPr lang="en-US" dirty="0"/>
              <a:t>Fishbone Diagram:</a:t>
            </a:r>
          </a:p>
          <a:p>
            <a:pPr marL="171450" indent="-171450">
              <a:buFont typeface="Arial" panose="020B0604020202020204" pitchFamily="34" charset="0"/>
              <a:buChar char="•"/>
            </a:pPr>
            <a:r>
              <a:rPr lang="en-US" dirty="0"/>
              <a:t>Provides a visual representation of the possible root causes</a:t>
            </a:r>
          </a:p>
          <a:p>
            <a:pPr marL="171450" indent="-171450">
              <a:buFont typeface="Arial" panose="020B0604020202020204" pitchFamily="34" charset="0"/>
              <a:buChar char="•"/>
            </a:pPr>
            <a:r>
              <a:rPr lang="en-US" dirty="0"/>
              <a:t>Includes the head (primary issue), spine (connects the ribs), ribs (major categories where root causes of the issues are organized), and lines (connect to the ribs that are root causes associated with the ribs categories)</a:t>
            </a:r>
          </a:p>
        </p:txBody>
      </p:sp>
      <p:sp>
        <p:nvSpPr>
          <p:cNvPr id="4" name="Slide Number Placeholder 3"/>
          <p:cNvSpPr>
            <a:spLocks noGrp="1"/>
          </p:cNvSpPr>
          <p:nvPr>
            <p:ph type="sldNum" sz="quarter" idx="5"/>
          </p:nvPr>
        </p:nvSpPr>
        <p:spPr/>
        <p:txBody>
          <a:bodyPr/>
          <a:lstStyle/>
          <a:p>
            <a:fld id="{F6DA9C80-B631-4EC4-8253-F63CFD0157DF}" type="slidenum">
              <a:rPr lang="en-US" smtClean="0"/>
              <a:t>23</a:t>
            </a:fld>
            <a:endParaRPr lang="en-US"/>
          </a:p>
        </p:txBody>
      </p:sp>
    </p:spTree>
    <p:extLst>
      <p:ext uri="{BB962C8B-B14F-4D97-AF65-F5344CB8AC3E}">
        <p14:creationId xmlns:p14="http://schemas.microsoft.com/office/powerpoint/2010/main" val="515668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Once you’ve done all that ground work and you feel that your team has identified the root cause of the issue this is one of those step back before going forward moments causer the team does need to revisit the SMARTIE goals making sure that the root cause of the issue still aligns with each component of the SMARTIE goal and the AIM statement. If all the SMARTIE criteria are still being meet then the CQI team gets to move onto the next portion of the Plan stage in the PDSA cycle.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83D33-B2E3-4BA8-8528-D5DCBC93B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272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You’re halfway through learning about the CQI process! The next prerecorded workshop will cover the Plan Do Study Act cycle!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26</a:t>
            </a:fld>
            <a:endParaRPr lang="en-US"/>
          </a:p>
        </p:txBody>
      </p:sp>
    </p:spTree>
    <p:extLst>
      <p:ext uri="{BB962C8B-B14F-4D97-AF65-F5344CB8AC3E}">
        <p14:creationId xmlns:p14="http://schemas.microsoft.com/office/powerpoint/2010/main" val="355606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rtl="0" fontAlgn="base"/>
            <a:r>
              <a:rPr lang="en-US" sz="1800" b="0" i="0" dirty="0">
                <a:solidFill>
                  <a:srgbClr val="000000"/>
                </a:solidFill>
                <a:effectLst/>
                <a:highlight>
                  <a:srgbClr val="FFFFFF"/>
                </a:highlight>
                <a:latin typeface="Calibri" panose="020F0502020204030204" pitchFamily="34" charset="0"/>
              </a:rPr>
              <a:t>The best way a program can identify their CQI project is through the use of data. Data are a tool that illuminate the aspects of a program that might not be working as efficiently as it could be. Thus, it shouldn’t be looked at as a form of punishment if we see something that isn’t working as well as it could be but rather as an opportunity to now improve an identified area important to the program.   ​ </a:t>
            </a:r>
            <a:endParaRPr lang="en-US" sz="2800" b="0" i="0" dirty="0">
              <a:solidFill>
                <a:srgbClr val="000000"/>
              </a:solidFill>
              <a:effectLst/>
              <a:highlight>
                <a:srgbClr val="FFFFFF"/>
              </a:highlight>
              <a:latin typeface="Calibri" panose="020F0502020204030204"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 </a:t>
            </a:r>
            <a:endParaRPr lang="en-US" sz="2800" b="0" i="0" dirty="0">
              <a:solidFill>
                <a:srgbClr val="000000"/>
              </a:solidFill>
              <a:effectLst/>
              <a:highlight>
                <a:srgbClr val="FFFFFF"/>
              </a:highlight>
              <a:latin typeface="Calibri" panose="020F0502020204030204"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Other ways you could measure areas of improvement are: ​ </a:t>
            </a:r>
            <a:endParaRPr lang="en-US" sz="2800" b="0" i="0" dirty="0">
              <a:solidFill>
                <a:srgbClr val="000000"/>
              </a:solidFill>
              <a:effectLst/>
              <a:highlight>
                <a:srgbClr val="FFFFFF"/>
              </a:highligh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Performance Targets​ or indicators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Feedback from participants, staff, or community advisory board </a:t>
            </a: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3</a:t>
            </a:fld>
            <a:endParaRPr lang="en-US"/>
          </a:p>
        </p:txBody>
      </p:sp>
    </p:spTree>
    <p:extLst>
      <p:ext uri="{BB962C8B-B14F-4D97-AF65-F5344CB8AC3E}">
        <p14:creationId xmlns:p14="http://schemas.microsoft.com/office/powerpoint/2010/main" val="22393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800" b="0" i="0" dirty="0">
                <a:solidFill>
                  <a:srgbClr val="000000"/>
                </a:solidFill>
                <a:effectLst/>
                <a:highlight>
                  <a:srgbClr val="FFFFFF"/>
                </a:highlight>
                <a:latin typeface="Calibri" panose="020F0502020204030204" pitchFamily="34" charset="0"/>
              </a:rPr>
              <a:t>Goals are a concrete way to drive results, but without an explicit equity and inclusion component, goals won’t produce better outcomes for marginalized communities, address disparities, or support belonging. When writing your goal you want to make sure that it is smart, measurable, attainable, relevant, time bound, inclusive, and equitable. We will go further into depth on each of these components over the next few slides.  </a:t>
            </a:r>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4</a:t>
            </a:fld>
            <a:endParaRPr lang="en-US"/>
          </a:p>
        </p:txBody>
      </p:sp>
    </p:spTree>
    <p:extLst>
      <p:ext uri="{BB962C8B-B14F-4D97-AF65-F5344CB8AC3E}">
        <p14:creationId xmlns:p14="http://schemas.microsoft.com/office/powerpoint/2010/main" val="268117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First, specific. Aims must be specific to guide you toward improving an outcome. The more specific the goal, the easier it will be to identify processes for improvement, and for the CQI team to know that they have actually achieved the goal of alleviating the issue. To help with making sure that the topic is specific as simple as it sounds, we should use the traditional: ​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Who? - Who is being affected by the goal, who is impacting this goal – so who is going to be affected with  changes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What? - What is the major objective? – what change do you want to see?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Where? - Where is this change occurring? (i.e. where in the process is this change going to be implemented?).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When? - When do you want to see this change occur? For us this would mean you want to have your CQI change plans completed and implemented by October 31st 2023 maybe? ​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Why? Why will doing your CQI project improve an area of concern? ​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 </a:t>
            </a:r>
          </a:p>
          <a:p>
            <a:pPr algn="l" rtl="0" fontAlgn="base"/>
            <a:r>
              <a:rPr lang="en-US" sz="1800" b="0" i="0" dirty="0">
                <a:solidFill>
                  <a:srgbClr val="000000"/>
                </a:solidFill>
                <a:effectLst/>
                <a:highlight>
                  <a:srgbClr val="FFFFFF"/>
                </a:highlight>
                <a:latin typeface="Calibri" panose="020F0502020204030204" pitchFamily="34" charset="0"/>
              </a:rPr>
              <a:t>If these questions can be answered clearly and concretely then you know that the topic/issue is specific. ​ </a:t>
            </a:r>
            <a:endParaRPr lang="en-US" sz="2800" b="0" i="0" dirty="0">
              <a:solidFill>
                <a:srgbClr val="000000"/>
              </a:solidFill>
              <a:effectLst/>
              <a:highlight>
                <a:srgbClr val="FFFFFF"/>
              </a:highlight>
              <a:latin typeface="Calibri" panose="020F0502020204030204"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 </a:t>
            </a:r>
            <a:endParaRPr lang="en-US" sz="2800" b="0" i="0" dirty="0">
              <a:solidFill>
                <a:srgbClr val="000000"/>
              </a:solidFill>
              <a:effectLst/>
              <a:highlight>
                <a:srgbClr val="FFFFFF"/>
              </a:highlight>
              <a:latin typeface="Calibri" panose="020F0502020204030204"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Really make sure that the wording of the issue is clear and concrete, so the goal is understandable. When teams come together to discuss the aim, ambiguity can be clarified by asking team members to indicate what the aim means for them. Be sure each member’s interpretation aligns with the goal. ​ </a:t>
            </a:r>
            <a:endParaRPr lang="en-US" sz="2800" b="0" i="0" dirty="0">
              <a:solidFill>
                <a:srgbClr val="000000"/>
              </a:solidFill>
              <a:effectLst/>
              <a:highlight>
                <a:srgbClr val="FFFFFF"/>
              </a:highlight>
              <a:latin typeface="Calibri" panose="020F0502020204030204"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 </a:t>
            </a:r>
            <a:endParaRPr lang="en-US" sz="2800" b="0" i="0" dirty="0">
              <a:solidFill>
                <a:srgbClr val="000000"/>
              </a:solidFill>
              <a:effectLst/>
              <a:highlight>
                <a:srgbClr val="FFFFFF"/>
              </a:highlight>
              <a:latin typeface="Calibri" panose="020F0502020204030204"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A final tip for the CQI team is once they have workshopped their topic to be specific, they can ask others outside the CQI team who are less familiar with the goals to interpret the aim can serve as another check for clarity. </a:t>
            </a:r>
            <a:endParaRPr lang="en-US" sz="2800" b="0" i="0" dirty="0">
              <a:solidFill>
                <a:srgbClr val="000000"/>
              </a:solidFill>
              <a:effectLst/>
              <a:highlight>
                <a:srgbClr val="FFFFFF"/>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6DA9C80-B631-4EC4-8253-F63CFD0157DF}" type="slidenum">
              <a:rPr lang="en-US" smtClean="0"/>
              <a:t>5</a:t>
            </a:fld>
            <a:endParaRPr lang="en-US"/>
          </a:p>
        </p:txBody>
      </p:sp>
    </p:spTree>
    <p:extLst>
      <p:ext uri="{BB962C8B-B14F-4D97-AF65-F5344CB8AC3E}">
        <p14:creationId xmlns:p14="http://schemas.microsoft.com/office/powerpoint/2010/main" val="171748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Next SMARTIE goal criteria is measurable. This again is that the outcome of the change plan needs to be measured by collected data.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order to achieve this criteria it is helpful for the CQI team to ask: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How can the outcome of interest be translated into a measurable data element? In other words, how can the achievement of the goal be captured in data? What sort of questions can we create that will measure the outcome if it is already not being collected. Are there data currently being collected on this outcome? If not, what needs to be done to collect these data?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spcBef>
                <a:spcPts val="0"/>
              </a:spcBef>
              <a:spcAft>
                <a:spcPts val="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Is the outcome measure quantifiable (e.g., does it give a value or number to be used in the calculations)? If not, it will not be a suitable measurement for CQI projects.​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highlight>
                  <a:srgbClr val="FFFFFF"/>
                </a:highlight>
                <a:latin typeface="Calibri" panose="020F0502020204030204" pitchFamily="34" charset="0"/>
                <a:ea typeface="Aptos" panose="020B0004020202020204" pitchFamily="34" charset="0"/>
              </a:rPr>
              <a:t>We need to be able to prove that the change plan is working/successful so the CQI team needs to be able to show what the issue looked like before and after their change strategy. </a:t>
            </a:r>
            <a:r>
              <a:rPr lang="en-US" sz="2800" dirty="0">
                <a:effectLst/>
              </a:rPr>
              <a:t> </a:t>
            </a:r>
            <a:endParaRPr lang="en-US" sz="1800" b="0" i="0" dirty="0">
              <a:solidFill>
                <a:srgbClr val="444444"/>
              </a:solidFill>
              <a:effectLst/>
              <a:highlight>
                <a:srgbClr val="F3F2F1"/>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6DA9C80-B631-4EC4-8253-F63CFD0157DF}" type="slidenum">
              <a:rPr lang="en-US" smtClean="0"/>
              <a:t>6</a:t>
            </a:fld>
            <a:endParaRPr lang="en-US"/>
          </a:p>
        </p:txBody>
      </p:sp>
    </p:spTree>
    <p:extLst>
      <p:ext uri="{BB962C8B-B14F-4D97-AF65-F5344CB8AC3E}">
        <p14:creationId xmlns:p14="http://schemas.microsoft.com/office/powerpoint/2010/main" val="376367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next criteria for SMARTIE goals is Attainable. Often when improvement efforts begin, staff want to get started and are excited to make changes and there is a risk to either throw multiple improvement efforts out or setting a massive goal that is not attainable and can impede CQI efforts by slowing down the CQI team. Really we need to pull back the amount we want to do even if we are enthusiastic (and we hopefully are) to make it an accomplishable goal.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There are multiple questions that the CQI team can ask to help with this as well: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First they can ask: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Can direct service impact this goal?</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444444"/>
                </a:solidFill>
                <a:effectLst/>
                <a:latin typeface="Calibri" panose="020F0502020204030204" pitchFamily="34" charset="0"/>
                <a:ea typeface="Times New Roman" panose="02020603050405020304" pitchFamily="18" charset="0"/>
              </a:rPr>
              <a:t>They should be able to since they are ones delivering the services, and often might be the ones implementing the change strategy.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444444"/>
                </a:solidFill>
                <a:effectLst/>
                <a:latin typeface="Calibri" panose="020F0502020204030204" pitchFamily="34" charset="0"/>
                <a:ea typeface="Times New Roman" panose="02020603050405020304" pitchFamily="18" charset="0"/>
              </a:rPr>
              <a:t>The next question has a couple parts to it for the CQI team it is: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Is there evidence of the service influencing this goal? In other words, has past research shown a link between the service and the outcome the team is working to achieve?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45720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CQI team is going to need to do some sort of search in prior research to see if there has been any work do on this already. If they find evidence that it already is not going to work then the CQI team is working toward an unattainable goal.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next question also has some complexities to it. The next question is to ask: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Is it changeable? If it does not seem changeable, why not?</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This is a complicated concept. First, a condition may appear to be unchangeable when in fact it can be changed. Or, the condition can be changed, but it is outside the scope of the program.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final question the CQI team needs to ask is the initial goal too large?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Setting smaller, more incremental goals at the beginning is important. Once the initial goal is attained, the CQI team is allowed reset the target to a higher standard for a second period. </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45720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This is something to keep in mind that adjusting the strategies used for making improvements as progress is made is a process apart of CQI in general. As we discussed in the last talk there is supposed to be an interaction with the data by the CQI team if they find that something is working or not they can make adjustments while they are currently implementing the change strategy this can help them become successful it was not or even more successful.</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****NOTE**** - In addition to the last point we really want to stress this that we want you to be able to select realistic goals cause otherwise this is going to be incredible deflating for morale for a CQI team if you do not select an attainable goal. We recognize you are all busy and maybe not going to be able to obtain the perfect target here, and that is okay. What we do want to see though is strives for improvement.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7</a:t>
            </a:fld>
            <a:endParaRPr lang="en-US"/>
          </a:p>
        </p:txBody>
      </p:sp>
    </p:spTree>
    <p:extLst>
      <p:ext uri="{BB962C8B-B14F-4D97-AF65-F5344CB8AC3E}">
        <p14:creationId xmlns:p14="http://schemas.microsoft.com/office/powerpoint/2010/main" val="37756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SMART aims should focus attention where it is most needed. This element is about focusing on the aims that agencies want to or can address immediately. Aims can be attainable with reasonable targets, but they may not be relevant to the agency. </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To ensure that a SMART aim is relevant, ask the following questions: </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Is the aim related to your selected topic?</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Is the aim meaningful to your team or agency?</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Of all the things you could immediately work on, is this the most important for your agency and the families served?</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8</a:t>
            </a:fld>
            <a:endParaRPr lang="en-US"/>
          </a:p>
        </p:txBody>
      </p:sp>
    </p:spTree>
    <p:extLst>
      <p:ext uri="{BB962C8B-B14F-4D97-AF65-F5344CB8AC3E}">
        <p14:creationId xmlns:p14="http://schemas.microsoft.com/office/powerpoint/2010/main" val="414947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An aim without a timeframe is achievable, but difficult to manage since they guide the CQI work and propel the project forward. A specific timeframe inherently builds in motivation and accountability for the CQI team.</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It’s important to make the timeframe as specific as possible. For example, “by October 31st, 2023” is better than “in 8 months.”  cause then that turns into </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444444"/>
                </a:solidFill>
                <a:effectLst/>
                <a:latin typeface="Calibri" panose="020F0502020204030204" pitchFamily="34" charset="0"/>
                <a:ea typeface="Times New Roman" panose="02020603050405020304" pitchFamily="18" charset="0"/>
              </a:rPr>
              <a:t>This a bit easier of the goals to obtain and the CQI team really only has 2 questions they have to answer.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Is the timeframe specific?</a:t>
            </a:r>
            <a:r>
              <a:rPr lang="en-US" sz="1800" dirty="0">
                <a:solidFill>
                  <a:srgbClr val="444444"/>
                </a:solidFill>
                <a:effectLst/>
                <a:latin typeface="Calibri" panose="020F0502020204030204" pitchFamily="34" charset="0"/>
                <a:ea typeface="Times New Roman" panose="02020603050405020304" pitchFamily="18" charset="0"/>
              </a:rPr>
              <a:t>​ and</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Is the timeframe attainable/realistic?</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An aim without a timeframe is achievable, but difficult to manage since they guide the CQI work and propel the project forward. A specific timeframe inherently builds in motivation and accountability for the CQI team.</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It’s important to make the timeframe as specific as possible. For example, “by October 31st, 2023” is better than “in 8 months.”  cause then that turns into </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444444"/>
                </a:solidFill>
                <a:effectLst/>
                <a:latin typeface="Calibri" panose="020F0502020204030204" pitchFamily="34" charset="0"/>
                <a:ea typeface="Times New Roman" panose="02020603050405020304" pitchFamily="18" charset="0"/>
              </a:rPr>
              <a:t>This a bit easier of the goals to obtain and the CQI team really only has 2 questions they have to answer.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Is the timeframe specific?</a:t>
            </a:r>
            <a:r>
              <a:rPr lang="en-US" sz="1800" dirty="0">
                <a:solidFill>
                  <a:srgbClr val="444444"/>
                </a:solidFill>
                <a:effectLst/>
                <a:latin typeface="Calibri" panose="020F0502020204030204" pitchFamily="34" charset="0"/>
                <a:ea typeface="Times New Roman" panose="02020603050405020304" pitchFamily="18" charset="0"/>
              </a:rPr>
              <a:t>​ and</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Is the timeframe attainable/realistic?</a:t>
            </a:r>
            <a:r>
              <a:rPr lang="en-US" sz="1800" dirty="0">
                <a:solidFill>
                  <a:srgbClr val="444444"/>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9</a:t>
            </a:fld>
            <a:endParaRPr lang="en-US"/>
          </a:p>
        </p:txBody>
      </p:sp>
    </p:spTree>
    <p:extLst>
      <p:ext uri="{BB962C8B-B14F-4D97-AF65-F5344CB8AC3E}">
        <p14:creationId xmlns:p14="http://schemas.microsoft.com/office/powerpoint/2010/main" val="88029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152400" y="1323977"/>
            <a:ext cx="8686800" cy="3076575"/>
          </a:xfrm>
          <a:prstGeom prst="rect">
            <a:avLst/>
          </a:prstGeom>
        </p:spPr>
        <p:txBody>
          <a:bodyPr anchor="t" anchorCtr="0"/>
          <a:lstStyle>
            <a:lvl1pPr marL="0" indent="0">
              <a:buNone/>
              <a:defRPr sz="2400" b="0">
                <a:solidFill>
                  <a:srgbClr val="646569"/>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14" name="Text Placeholder 2"/>
          <p:cNvSpPr>
            <a:spLocks noGrp="1"/>
          </p:cNvSpPr>
          <p:nvPr>
            <p:ph type="body" idx="13"/>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3C9AD9-39EC-4348-9D9B-C088561C3D6F}"/>
              </a:ext>
            </a:extLst>
          </p:cNvPr>
          <p:cNvSpPr>
            <a:spLocks noGrp="1"/>
          </p:cNvSpPr>
          <p:nvPr>
            <p:ph type="dt" sz="half" idx="14"/>
          </p:nvPr>
        </p:nvSpPr>
        <p:spPr/>
        <p:txBody>
          <a:bodyPr/>
          <a:lstStyle>
            <a:lvl1pPr>
              <a:defRPr/>
            </a:lvl1pPr>
          </a:lstStyle>
          <a:p>
            <a:pPr>
              <a:defRPr/>
            </a:pPr>
            <a:fld id="{2FF6C57A-56B3-4CAC-BF61-CB9749EDE056}" type="datetimeFigureOut">
              <a:rPr lang="en-US"/>
              <a:pPr>
                <a:defRPr/>
              </a:pPr>
              <a:t>5/30/2024</a:t>
            </a:fld>
            <a:endParaRPr lang="en-US"/>
          </a:p>
        </p:txBody>
      </p:sp>
      <p:sp>
        <p:nvSpPr>
          <p:cNvPr id="5" name="Footer Placeholder 4">
            <a:extLst>
              <a:ext uri="{FF2B5EF4-FFF2-40B4-BE49-F238E27FC236}">
                <a16:creationId xmlns:a16="http://schemas.microsoft.com/office/drawing/2014/main" id="{C9114844-6F49-4F63-85EC-57EDFF401846}"/>
              </a:ext>
            </a:extLst>
          </p:cNvPr>
          <p:cNvSpPr>
            <a:spLocks noGrp="1"/>
          </p:cNvSpPr>
          <p:nvPr>
            <p:ph type="ftr" sz="quarter" idx="15"/>
          </p:nvPr>
        </p:nvSpPr>
        <p:spPr/>
        <p:txBody>
          <a:bodyPr/>
          <a:lstStyle>
            <a:lvl1pPr>
              <a:defRPr/>
            </a:lvl1pPr>
          </a:lstStyle>
          <a:p>
            <a:pPr>
              <a:defRPr/>
            </a:pPr>
            <a:r>
              <a:rPr lang="en-US"/>
              <a:t>Insert Date Here</a:t>
            </a:r>
          </a:p>
        </p:txBody>
      </p:sp>
      <p:sp>
        <p:nvSpPr>
          <p:cNvPr id="6" name="Slide Number Placeholder 5">
            <a:extLst>
              <a:ext uri="{FF2B5EF4-FFF2-40B4-BE49-F238E27FC236}">
                <a16:creationId xmlns:a16="http://schemas.microsoft.com/office/drawing/2014/main" id="{81375BFB-F2F1-4C28-AC2F-D3FA6AD4095C}"/>
              </a:ext>
            </a:extLst>
          </p:cNvPr>
          <p:cNvSpPr>
            <a:spLocks noGrp="1"/>
          </p:cNvSpPr>
          <p:nvPr>
            <p:ph type="sldNum" sz="quarter" idx="16"/>
          </p:nvPr>
        </p:nvSpPr>
        <p:spPr/>
        <p:txBody>
          <a:bodyPr/>
          <a:lstStyle>
            <a:lvl1pPr>
              <a:defRPr/>
            </a:lvl1pPr>
          </a:lstStyle>
          <a:p>
            <a:fld id="{78898A7C-8855-4DDA-9297-6D4184FCADE6}" type="slidenum">
              <a:rPr lang="en-US" altLang="en-US"/>
              <a:pPr/>
              <a:t>‹#›</a:t>
            </a:fld>
            <a:endParaRPr lang="en-US" altLang="en-US"/>
          </a:p>
        </p:txBody>
      </p:sp>
    </p:spTree>
    <p:extLst>
      <p:ext uri="{BB962C8B-B14F-4D97-AF65-F5344CB8AC3E}">
        <p14:creationId xmlns:p14="http://schemas.microsoft.com/office/powerpoint/2010/main" val="2222129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8" y="2006600"/>
            <a:ext cx="7408333" cy="2588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5"/>
            <a:ext cx="2133600" cy="274637"/>
          </a:xfrm>
          <a:prstGeom prst="rect">
            <a:avLst/>
          </a:prstGeom>
        </p:spPr>
        <p:txBody>
          <a:bodyPr/>
          <a:lstStyle/>
          <a:p>
            <a:fld id="{DA4BAA2F-3189-418D-883B-4D9DE6EA9335}" type="datetimeFigureOut">
              <a:rPr lang="en-US" smtClean="0"/>
              <a:t>5/30/2024</a:t>
            </a:fld>
            <a:endParaRPr lang="en-US"/>
          </a:p>
        </p:txBody>
      </p:sp>
      <p:sp>
        <p:nvSpPr>
          <p:cNvPr id="5" name="Footer Placeholder 4"/>
          <p:cNvSpPr>
            <a:spLocks noGrp="1"/>
          </p:cNvSpPr>
          <p:nvPr>
            <p:ph type="ftr" sz="quarter" idx="11"/>
          </p:nvPr>
        </p:nvSpPr>
        <p:spPr>
          <a:xfrm>
            <a:off x="3124200" y="4767265"/>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5"/>
            <a:ext cx="2133600" cy="274637"/>
          </a:xfrm>
          <a:prstGeom prst="rect">
            <a:avLst/>
          </a:prstGeom>
        </p:spPr>
        <p:txBody>
          <a:bodyPr/>
          <a:lstStyle/>
          <a:p>
            <a:fld id="{1E72D092-F3DD-46CD-8852-5C2E353DC44E}" type="slidenum">
              <a:rPr lang="en-US" smtClean="0"/>
              <a:t>‹#›</a:t>
            </a:fld>
            <a:endParaRPr lang="en-US"/>
          </a:p>
        </p:txBody>
      </p:sp>
      <p:sp>
        <p:nvSpPr>
          <p:cNvPr id="7" name="Title 6"/>
          <p:cNvSpPr>
            <a:spLocks noGrp="1"/>
          </p:cNvSpPr>
          <p:nvPr>
            <p:ph type="title"/>
          </p:nvPr>
        </p:nvSpPr>
        <p:spPr>
          <a:xfrm>
            <a:off x="457200" y="253746"/>
            <a:ext cx="8229600" cy="93954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437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5/30/2024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schemeClr val="bg1"/>
                </a:solidFill>
              </a:rPr>
              <a:pPr/>
              <a:t>May 30, 2024</a:t>
            </a:fld>
            <a:endParaRPr lang="en-US" sz="140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61950"/>
            <a:ext cx="3048000" cy="809505"/>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srgbClr val="002D73"/>
                </a:solidFill>
              </a:rPr>
              <a:pPr/>
              <a:t>May 30, 2024</a:t>
            </a:fld>
            <a:endParaRPr lang="en-US" sz="120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a:solidFill>
                <a:srgbClr val="002D73"/>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5200" y="4512475"/>
            <a:ext cx="1447800" cy="384514"/>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May 30, 2024</a:t>
            </a:fld>
            <a:endParaRPr lang="en-US" sz="1200"/>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15200" y="4512475"/>
            <a:ext cx="1447800" cy="384514"/>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8" r:id="rId2"/>
    <p:sldLayoutId id="2147483689"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5/30/2024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May 30, 2024</a:t>
            </a:fld>
            <a:endParaRPr lang="en-US" sz="120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15200" y="4512475"/>
            <a:ext cx="1447800" cy="384514"/>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1.jpeg"/><Relationship Id="rId7" Type="http://schemas.openxmlformats.org/officeDocument/2006/relationships/diagramQuickStyle" Target="../diagrams/quickStyle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2.jpeg"/><Relationship Id="rId7" Type="http://schemas.openxmlformats.org/officeDocument/2006/relationships/diagramQuickStyle" Target="../diagrams/quickStyle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acf.hhs.gov/sites/default/files/presentations/opre/module_7_slides_0.pptx" TargetMode="External"/><Relationship Id="rId3" Type="http://schemas.openxmlformats.org/officeDocument/2006/relationships/diagramLayout" Target="../diagrams/layout14.xml"/><Relationship Id="rId7" Type="http://schemas.openxmlformats.org/officeDocument/2006/relationships/image" Target="../media/image3.png"/><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hyperlink" Target="https://www.acf.hhs.gov/sites/default/files/presentations/opre/module_7_slides_0.pptx"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8" Type="http://schemas.microsoft.com/office/2007/relationships/diagramDrawing" Target="../diagrams/drawing17.xml"/><Relationship Id="rId3" Type="http://schemas.microsoft.com/office/2018/10/relationships/comments" Target="../comments/modernComment_160_9D33B8D3.xml"/><Relationship Id="rId7" Type="http://schemas.openxmlformats.org/officeDocument/2006/relationships/diagramColors" Target="../diagrams/colors1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4.xml.rels><?xml version="1.0" encoding="UTF-8" standalone="yes"?>
<Relationships xmlns="http://schemas.openxmlformats.org/package/2006/relationships"><Relationship Id="rId3" Type="http://schemas.openxmlformats.org/officeDocument/2006/relationships/hyperlink" Target="https://www.acf.hhs.gov/sites/default/files/presentations/opre/module_7_slides_0.pptx" TargetMode="External"/><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jpe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8.jpe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0.jpe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15815" y="1526442"/>
            <a:ext cx="7696200" cy="1938992"/>
          </a:xfrm>
          <a:prstGeom prst="rect">
            <a:avLst/>
          </a:prstGeom>
          <a:noFill/>
          <a:ln>
            <a:noFill/>
          </a:ln>
        </p:spPr>
        <p:txBody>
          <a:bodyPr wrap="square" lIns="91440" tIns="45720" rIns="91440" bIns="45720" rtlCol="0" anchor="t">
            <a:spAutoFit/>
          </a:bodyPr>
          <a:lstStyle/>
          <a:p>
            <a:r>
              <a:rPr lang="en-US" sz="4000" b="1" dirty="0">
                <a:solidFill>
                  <a:srgbClr val="002D73"/>
                </a:solidFill>
                <a:latin typeface="Arial"/>
                <a:cs typeface="Arial"/>
              </a:rPr>
              <a:t>Continuous Quality Improvement (CQI): Selecting a Topic &amp; Root Cause Analysis</a:t>
            </a:r>
          </a:p>
        </p:txBody>
      </p:sp>
      <p:pic>
        <p:nvPicPr>
          <p:cNvPr id="1026" name="Picture 2" descr="Logo for the Office of Children and Family Services" title="OCF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8555"/>
            <a:ext cx="5105400" cy="1173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307C92-247C-C726-D384-F2D7D6C07A31}"/>
              </a:ext>
            </a:extLst>
          </p:cNvPr>
          <p:cNvSpPr>
            <a:spLocks noGrp="1"/>
          </p:cNvSpPr>
          <p:nvPr>
            <p:ph type="body" idx="13"/>
          </p:nvPr>
        </p:nvSpPr>
        <p:spPr/>
        <p:txBody>
          <a:bodyPr/>
          <a:lstStyle/>
          <a:p>
            <a:r>
              <a:rPr lang="en-US"/>
              <a:t>Inclusive</a:t>
            </a:r>
          </a:p>
        </p:txBody>
      </p:sp>
      <p:pic>
        <p:nvPicPr>
          <p:cNvPr id="6" name="Picture 5" descr="A group of people sitting around a table&#10;&#10;Description automatically generated">
            <a:extLst>
              <a:ext uri="{FF2B5EF4-FFF2-40B4-BE49-F238E27FC236}">
                <a16:creationId xmlns:a16="http://schemas.microsoft.com/office/drawing/2014/main" id="{5B6FD767-22AC-49AC-48C2-0B1EC86B9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276350"/>
            <a:ext cx="4545496" cy="2978606"/>
          </a:xfrm>
          <a:prstGeom prst="rect">
            <a:avLst/>
          </a:prstGeom>
        </p:spPr>
      </p:pic>
      <p:pic>
        <p:nvPicPr>
          <p:cNvPr id="2" name="Picture 2">
            <a:extLst>
              <a:ext uri="{FF2B5EF4-FFF2-40B4-BE49-F238E27FC236}">
                <a16:creationId xmlns:a16="http://schemas.microsoft.com/office/drawing/2014/main" id="{1A3BAA0D-4C61-DA61-C9AB-63210EE768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a:extLst>
              <a:ext uri="{FF2B5EF4-FFF2-40B4-BE49-F238E27FC236}">
                <a16:creationId xmlns:a16="http://schemas.microsoft.com/office/drawing/2014/main" id="{7EAB0713-2EF5-CE9D-7697-5446AEB79312}"/>
              </a:ext>
            </a:extLst>
          </p:cNvPr>
          <p:cNvGraphicFramePr/>
          <p:nvPr>
            <p:extLst>
              <p:ext uri="{D42A27DB-BD31-4B8C-83A1-F6EECF244321}">
                <p14:modId xmlns:p14="http://schemas.microsoft.com/office/powerpoint/2010/main" val="2465074708"/>
              </p:ext>
            </p:extLst>
          </p:nvPr>
        </p:nvGraphicFramePr>
        <p:xfrm>
          <a:off x="4717278" y="870245"/>
          <a:ext cx="4426721" cy="35393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65386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C8DEC3-CDF9-1B89-CA57-F08FCC22A21D}"/>
              </a:ext>
            </a:extLst>
          </p:cNvPr>
          <p:cNvSpPr>
            <a:spLocks noGrp="1"/>
          </p:cNvSpPr>
          <p:nvPr>
            <p:ph type="body" idx="13"/>
          </p:nvPr>
        </p:nvSpPr>
        <p:spPr/>
        <p:txBody>
          <a:bodyPr/>
          <a:lstStyle/>
          <a:p>
            <a:r>
              <a:rPr lang="en-US"/>
              <a:t>Equitable</a:t>
            </a:r>
          </a:p>
        </p:txBody>
      </p:sp>
      <p:pic>
        <p:nvPicPr>
          <p:cNvPr id="8198" name="Picture 6">
            <a:extLst>
              <a:ext uri="{FF2B5EF4-FFF2-40B4-BE49-F238E27FC236}">
                <a16:creationId xmlns:a16="http://schemas.microsoft.com/office/drawing/2014/main" id="{B611CAE3-0664-F9B5-B213-58A948486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803400"/>
            <a:ext cx="4121150" cy="2273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88E7D121-5F2D-2B70-CB54-F0B5ADAD15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a:extLst>
              <a:ext uri="{FF2B5EF4-FFF2-40B4-BE49-F238E27FC236}">
                <a16:creationId xmlns:a16="http://schemas.microsoft.com/office/drawing/2014/main" id="{7E3FDB73-4A7A-C2E3-DD5A-6BD4C2AF7D60}"/>
              </a:ext>
            </a:extLst>
          </p:cNvPr>
          <p:cNvGraphicFramePr/>
          <p:nvPr>
            <p:extLst>
              <p:ext uri="{D42A27DB-BD31-4B8C-83A1-F6EECF244321}">
                <p14:modId xmlns:p14="http://schemas.microsoft.com/office/powerpoint/2010/main" val="3319003307"/>
              </p:ext>
            </p:extLst>
          </p:nvPr>
        </p:nvGraphicFramePr>
        <p:xfrm>
          <a:off x="4717278" y="870245"/>
          <a:ext cx="4426721" cy="35393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68491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BDA1F5-2FF1-DF72-9F58-55E7FAC52A99}"/>
              </a:ext>
            </a:extLst>
          </p:cNvPr>
          <p:cNvSpPr>
            <a:spLocks noGrp="1"/>
          </p:cNvSpPr>
          <p:nvPr>
            <p:ph type="body" idx="13"/>
          </p:nvPr>
        </p:nvSpPr>
        <p:spPr/>
        <p:txBody>
          <a:bodyPr/>
          <a:lstStyle/>
          <a:p>
            <a:r>
              <a:rPr lang="en-US"/>
              <a:t>SMARTIE Goal AIM Statement</a:t>
            </a:r>
          </a:p>
        </p:txBody>
      </p:sp>
      <p:pic>
        <p:nvPicPr>
          <p:cNvPr id="9" name="Picture 8" descr="A dog with a medal around its neck&#10;&#10;Description automatically generated">
            <a:extLst>
              <a:ext uri="{FF2B5EF4-FFF2-40B4-BE49-F238E27FC236}">
                <a16:creationId xmlns:a16="http://schemas.microsoft.com/office/drawing/2014/main" id="{74D86223-505C-18FB-248B-3620B2DAD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7246" y="666750"/>
            <a:ext cx="2933700" cy="3751426"/>
          </a:xfrm>
          <a:prstGeom prst="rect">
            <a:avLst/>
          </a:prstGeom>
        </p:spPr>
      </p:pic>
      <p:grpSp>
        <p:nvGrpSpPr>
          <p:cNvPr id="21" name="Group 20">
            <a:extLst>
              <a:ext uri="{FF2B5EF4-FFF2-40B4-BE49-F238E27FC236}">
                <a16:creationId xmlns:a16="http://schemas.microsoft.com/office/drawing/2014/main" id="{05AD1494-9964-55E0-62C2-EDCBB74CA9B0}"/>
              </a:ext>
            </a:extLst>
          </p:cNvPr>
          <p:cNvGrpSpPr/>
          <p:nvPr/>
        </p:nvGrpSpPr>
        <p:grpSpPr>
          <a:xfrm>
            <a:off x="175517" y="1657350"/>
            <a:ext cx="6834883" cy="3243322"/>
            <a:chOff x="175517" y="2038350"/>
            <a:chExt cx="6400799" cy="2862322"/>
          </a:xfrm>
        </p:grpSpPr>
        <p:sp>
          <p:nvSpPr>
            <p:cNvPr id="15" name="TextBox 14">
              <a:extLst>
                <a:ext uri="{FF2B5EF4-FFF2-40B4-BE49-F238E27FC236}">
                  <a16:creationId xmlns:a16="http://schemas.microsoft.com/office/drawing/2014/main" id="{AD46F58F-4817-127E-333D-5D2038CB2C7F}"/>
                </a:ext>
              </a:extLst>
            </p:cNvPr>
            <p:cNvSpPr txBox="1"/>
            <p:nvPr/>
          </p:nvSpPr>
          <p:spPr>
            <a:xfrm>
              <a:off x="175517" y="2038350"/>
              <a:ext cx="6400799" cy="2862322"/>
            </a:xfrm>
            <a:prstGeom prst="rect">
              <a:avLst/>
            </a:prstGeom>
            <a:noFill/>
          </p:spPr>
          <p:txBody>
            <a:bodyPr wrap="square">
              <a:spAutoFit/>
            </a:bodyPr>
            <a:lstStyle/>
            <a:p>
              <a:pPr algn="l" rtl="0" fontAlgn="base"/>
              <a:r>
                <a:rPr lang="en-US" sz="3600" b="1" i="0" u="none" strike="noStrike">
                  <a:solidFill>
                    <a:srgbClr val="31859C"/>
                  </a:solidFill>
                  <a:effectLst/>
                  <a:latin typeface="Arial" panose="020B0604020202020204" pitchFamily="34" charset="0"/>
                </a:rPr>
                <a:t>By_______, _________</a:t>
              </a:r>
              <a:r>
                <a:rPr lang="en-US" sz="3600" b="0" i="0">
                  <a:solidFill>
                    <a:srgbClr val="000000"/>
                  </a:solidFill>
                  <a:effectLst/>
                  <a:latin typeface="Arial" panose="020B0604020202020204" pitchFamily="34" charset="0"/>
                </a:rPr>
                <a:t>​</a:t>
              </a:r>
              <a:endParaRPr lang="en-US" sz="3600" b="0" i="0">
                <a:solidFill>
                  <a:srgbClr val="000000"/>
                </a:solidFill>
                <a:effectLst/>
                <a:latin typeface="Segoe UI" panose="020B0502040204020203" pitchFamily="34" charset="0"/>
              </a:endParaRPr>
            </a:p>
            <a:p>
              <a:pPr algn="l" rtl="0" fontAlgn="base"/>
              <a:endParaRPr lang="en-US" sz="3600" b="0" i="0">
                <a:solidFill>
                  <a:srgbClr val="000000"/>
                </a:solidFill>
                <a:effectLst/>
                <a:latin typeface="Segoe UI" panose="020B0502040204020203" pitchFamily="34" charset="0"/>
              </a:endParaRPr>
            </a:p>
            <a:p>
              <a:pPr algn="l" rtl="0" fontAlgn="base"/>
              <a:r>
                <a:rPr lang="en-US" sz="3600" b="1" i="0" u="none" strike="noStrike">
                  <a:solidFill>
                    <a:srgbClr val="31859C"/>
                  </a:solidFill>
                  <a:effectLst/>
                  <a:latin typeface="Arial" panose="020B0604020202020204" pitchFamily="34" charset="0"/>
                </a:rPr>
                <a:t>of ________ </a:t>
              </a:r>
              <a:r>
                <a:rPr lang="en-US" sz="3600" b="0" i="0">
                  <a:solidFill>
                    <a:srgbClr val="000000"/>
                  </a:solidFill>
                  <a:effectLst/>
                  <a:latin typeface="Arial" panose="020B0604020202020204" pitchFamily="34" charset="0"/>
                </a:rPr>
                <a:t>​</a:t>
              </a:r>
            </a:p>
            <a:p>
              <a:pPr algn="l" rtl="0" fontAlgn="base"/>
              <a:endParaRPr lang="en-US" sz="3600" b="0" i="0">
                <a:solidFill>
                  <a:srgbClr val="000000"/>
                </a:solidFill>
                <a:effectLst/>
                <a:latin typeface="Segoe UI" panose="020B0502040204020203" pitchFamily="34" charset="0"/>
              </a:endParaRPr>
            </a:p>
            <a:p>
              <a:pPr algn="l" rtl="0" fontAlgn="base"/>
              <a:r>
                <a:rPr lang="en-US" sz="3600" b="1" i="0" u="none" strike="noStrike">
                  <a:solidFill>
                    <a:srgbClr val="31859C"/>
                  </a:solidFill>
                  <a:effectLst/>
                  <a:latin typeface="Arial" panose="020B0604020202020204" pitchFamily="34" charset="0"/>
                </a:rPr>
                <a:t>will ________________. </a:t>
              </a:r>
              <a:endParaRPr lang="en-US" sz="3600" b="0" i="0">
                <a:solidFill>
                  <a:srgbClr val="000000"/>
                </a:solidFill>
                <a:effectLst/>
                <a:latin typeface="Segoe UI" panose="020B0502040204020203" pitchFamily="34" charset="0"/>
              </a:endParaRPr>
            </a:p>
          </p:txBody>
        </p:sp>
        <p:sp>
          <p:nvSpPr>
            <p:cNvPr id="16" name="TextBox 15">
              <a:extLst>
                <a:ext uri="{FF2B5EF4-FFF2-40B4-BE49-F238E27FC236}">
                  <a16:creationId xmlns:a16="http://schemas.microsoft.com/office/drawing/2014/main" id="{5DD73EAE-9572-F662-9089-525874136B71}"/>
                </a:ext>
              </a:extLst>
            </p:cNvPr>
            <p:cNvSpPr txBox="1"/>
            <p:nvPr/>
          </p:nvSpPr>
          <p:spPr>
            <a:xfrm>
              <a:off x="1219200" y="2197508"/>
              <a:ext cx="990600" cy="369332"/>
            </a:xfrm>
            <a:prstGeom prst="rect">
              <a:avLst/>
            </a:prstGeom>
            <a:noFill/>
          </p:spPr>
          <p:txBody>
            <a:bodyPr wrap="square" rtlCol="0">
              <a:spAutoFit/>
            </a:bodyPr>
            <a:lstStyle/>
            <a:p>
              <a:r>
                <a:rPr lang="en-US" b="0" i="0" u="none" strike="noStrike">
                  <a:solidFill>
                    <a:srgbClr val="8064A2"/>
                  </a:solidFill>
                  <a:effectLst/>
                  <a:latin typeface="Calibri" panose="020F0502020204030204" pitchFamily="34" charset="0"/>
                </a:rPr>
                <a:t>(when)</a:t>
              </a:r>
              <a:r>
                <a:rPr lang="en-US" b="0" i="0">
                  <a:solidFill>
                    <a:srgbClr val="000000"/>
                  </a:solidFill>
                  <a:effectLst/>
                  <a:latin typeface="Calibri" panose="020F0502020204030204" pitchFamily="34" charset="0"/>
                </a:rPr>
                <a:t>​</a:t>
              </a:r>
              <a:endParaRPr lang="en-US"/>
            </a:p>
          </p:txBody>
        </p:sp>
        <p:sp>
          <p:nvSpPr>
            <p:cNvPr id="17" name="TextBox 16">
              <a:extLst>
                <a:ext uri="{FF2B5EF4-FFF2-40B4-BE49-F238E27FC236}">
                  <a16:creationId xmlns:a16="http://schemas.microsoft.com/office/drawing/2014/main" id="{CA4F0EE6-32B6-9114-0AB7-DF597D8768F0}"/>
                </a:ext>
              </a:extLst>
            </p:cNvPr>
            <p:cNvSpPr txBox="1"/>
            <p:nvPr/>
          </p:nvSpPr>
          <p:spPr>
            <a:xfrm>
              <a:off x="2885751" y="2197508"/>
              <a:ext cx="1905000" cy="369332"/>
            </a:xfrm>
            <a:prstGeom prst="rect">
              <a:avLst/>
            </a:prstGeom>
            <a:noFill/>
          </p:spPr>
          <p:txBody>
            <a:bodyPr wrap="square" rtlCol="0">
              <a:spAutoFit/>
            </a:bodyPr>
            <a:lstStyle/>
            <a:p>
              <a:r>
                <a:rPr lang="en-US" b="0" i="0" u="none" strike="noStrike">
                  <a:solidFill>
                    <a:srgbClr val="8064A2"/>
                  </a:solidFill>
                  <a:effectLst/>
                  <a:latin typeface="Calibri" panose="020F0502020204030204" pitchFamily="34" charset="0"/>
                </a:rPr>
                <a:t>(#, % or % change)</a:t>
              </a:r>
              <a:r>
                <a:rPr lang="en-US" b="0" i="0">
                  <a:solidFill>
                    <a:srgbClr val="000000"/>
                  </a:solidFill>
                  <a:effectLst/>
                  <a:latin typeface="Calibri" panose="020F0502020204030204" pitchFamily="34" charset="0"/>
                </a:rPr>
                <a:t>​</a:t>
              </a:r>
              <a:endParaRPr lang="en-US"/>
            </a:p>
          </p:txBody>
        </p:sp>
        <p:sp>
          <p:nvSpPr>
            <p:cNvPr id="18" name="TextBox 17">
              <a:extLst>
                <a:ext uri="{FF2B5EF4-FFF2-40B4-BE49-F238E27FC236}">
                  <a16:creationId xmlns:a16="http://schemas.microsoft.com/office/drawing/2014/main" id="{CF780294-89BF-9B73-1377-338D710175BA}"/>
                </a:ext>
              </a:extLst>
            </p:cNvPr>
            <p:cNvSpPr txBox="1"/>
            <p:nvPr/>
          </p:nvSpPr>
          <p:spPr>
            <a:xfrm>
              <a:off x="938834" y="3179758"/>
              <a:ext cx="1905000" cy="369332"/>
            </a:xfrm>
            <a:prstGeom prst="rect">
              <a:avLst/>
            </a:prstGeom>
            <a:noFill/>
          </p:spPr>
          <p:txBody>
            <a:bodyPr wrap="square" rtlCol="0">
              <a:spAutoFit/>
            </a:bodyPr>
            <a:lstStyle/>
            <a:p>
              <a:r>
                <a:rPr lang="en-US">
                  <a:solidFill>
                    <a:srgbClr val="8064A2"/>
                  </a:solidFill>
                  <a:latin typeface="Calibri" panose="020F0502020204030204" pitchFamily="34" charset="0"/>
                </a:rPr>
                <a:t>(w</a:t>
              </a:r>
              <a:r>
                <a:rPr lang="en-US" b="0" i="0" u="none" strike="noStrike">
                  <a:solidFill>
                    <a:srgbClr val="8064A2"/>
                  </a:solidFill>
                  <a:effectLst/>
                  <a:latin typeface="Calibri" panose="020F0502020204030204" pitchFamily="34" charset="0"/>
                </a:rPr>
                <a:t>hom/what)</a:t>
              </a:r>
              <a:endParaRPr lang="en-US"/>
            </a:p>
          </p:txBody>
        </p:sp>
        <p:sp>
          <p:nvSpPr>
            <p:cNvPr id="20" name="TextBox 19">
              <a:extLst>
                <a:ext uri="{FF2B5EF4-FFF2-40B4-BE49-F238E27FC236}">
                  <a16:creationId xmlns:a16="http://schemas.microsoft.com/office/drawing/2014/main" id="{153BB9A3-3933-2F68-7DD1-DEF0115F536F}"/>
                </a:ext>
              </a:extLst>
            </p:cNvPr>
            <p:cNvSpPr txBox="1"/>
            <p:nvPr/>
          </p:nvSpPr>
          <p:spPr>
            <a:xfrm>
              <a:off x="1555650" y="4166384"/>
              <a:ext cx="3089075" cy="369332"/>
            </a:xfrm>
            <a:prstGeom prst="rect">
              <a:avLst/>
            </a:prstGeom>
            <a:noFill/>
          </p:spPr>
          <p:txBody>
            <a:bodyPr wrap="square">
              <a:spAutoFit/>
            </a:bodyPr>
            <a:lstStyle/>
            <a:p>
              <a:r>
                <a:rPr lang="en-US" b="0" i="0" u="none" strike="noStrike">
                  <a:solidFill>
                    <a:srgbClr val="8064A2"/>
                  </a:solidFill>
                  <a:effectLst/>
                  <a:latin typeface="Calibri" panose="020F0502020204030204" pitchFamily="34" charset="0"/>
                </a:rPr>
                <a:t>(what result, change, benefit)</a:t>
              </a:r>
              <a:r>
                <a:rPr lang="en-US" b="0" i="0">
                  <a:solidFill>
                    <a:srgbClr val="000000"/>
                  </a:solidFill>
                  <a:effectLst/>
                  <a:latin typeface="Calibri" panose="020F0502020204030204" pitchFamily="34" charset="0"/>
                </a:rPr>
                <a:t>​</a:t>
              </a:r>
              <a:endParaRPr lang="en-US"/>
            </a:p>
          </p:txBody>
        </p:sp>
      </p:grpSp>
      <p:pic>
        <p:nvPicPr>
          <p:cNvPr id="2" name="Picture 2">
            <a:extLst>
              <a:ext uri="{FF2B5EF4-FFF2-40B4-BE49-F238E27FC236}">
                <a16:creationId xmlns:a16="http://schemas.microsoft.com/office/drawing/2014/main" id="{54119B96-19D6-D373-E314-2D965B0677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81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BDA1F5-2FF1-DF72-9F58-55E7FAC52A99}"/>
              </a:ext>
            </a:extLst>
          </p:cNvPr>
          <p:cNvSpPr>
            <a:spLocks noGrp="1"/>
          </p:cNvSpPr>
          <p:nvPr>
            <p:ph type="body" idx="13"/>
          </p:nvPr>
        </p:nvSpPr>
        <p:spPr/>
        <p:txBody>
          <a:bodyPr/>
          <a:lstStyle/>
          <a:p>
            <a:r>
              <a:rPr lang="en-US"/>
              <a:t>SMARTIE Goal AIM Statement</a:t>
            </a:r>
          </a:p>
        </p:txBody>
      </p:sp>
      <p:grpSp>
        <p:nvGrpSpPr>
          <p:cNvPr id="21" name="Group 20">
            <a:extLst>
              <a:ext uri="{FF2B5EF4-FFF2-40B4-BE49-F238E27FC236}">
                <a16:creationId xmlns:a16="http://schemas.microsoft.com/office/drawing/2014/main" id="{05AD1494-9964-55E0-62C2-EDCBB74CA9B0}"/>
              </a:ext>
            </a:extLst>
          </p:cNvPr>
          <p:cNvGrpSpPr/>
          <p:nvPr/>
        </p:nvGrpSpPr>
        <p:grpSpPr>
          <a:xfrm>
            <a:off x="175517" y="1283378"/>
            <a:ext cx="6834883" cy="3617294"/>
            <a:chOff x="175517" y="1708309"/>
            <a:chExt cx="6400799" cy="3192363"/>
          </a:xfrm>
        </p:grpSpPr>
        <p:sp>
          <p:nvSpPr>
            <p:cNvPr id="15" name="TextBox 14">
              <a:extLst>
                <a:ext uri="{FF2B5EF4-FFF2-40B4-BE49-F238E27FC236}">
                  <a16:creationId xmlns:a16="http://schemas.microsoft.com/office/drawing/2014/main" id="{AD46F58F-4817-127E-333D-5D2038CB2C7F}"/>
                </a:ext>
              </a:extLst>
            </p:cNvPr>
            <p:cNvSpPr txBox="1"/>
            <p:nvPr/>
          </p:nvSpPr>
          <p:spPr>
            <a:xfrm>
              <a:off x="175517" y="2038350"/>
              <a:ext cx="6400799" cy="2862322"/>
            </a:xfrm>
            <a:prstGeom prst="rect">
              <a:avLst/>
            </a:prstGeom>
            <a:noFill/>
          </p:spPr>
          <p:txBody>
            <a:bodyPr wrap="square">
              <a:spAutoFit/>
            </a:bodyPr>
            <a:lstStyle/>
            <a:p>
              <a:pPr algn="l" rtl="0" fontAlgn="base"/>
              <a:r>
                <a:rPr lang="en-US" sz="3600" b="1" i="0" u="none" strike="noStrike">
                  <a:solidFill>
                    <a:srgbClr val="31859C"/>
                  </a:solidFill>
                  <a:effectLst/>
                  <a:latin typeface="Arial" panose="020B0604020202020204" pitchFamily="34" charset="0"/>
                </a:rPr>
                <a:t>By_______, _________</a:t>
              </a:r>
              <a:r>
                <a:rPr lang="en-US" sz="3600" b="0" i="0">
                  <a:solidFill>
                    <a:srgbClr val="000000"/>
                  </a:solidFill>
                  <a:effectLst/>
                  <a:latin typeface="Arial" panose="020B0604020202020204" pitchFamily="34" charset="0"/>
                </a:rPr>
                <a:t>​</a:t>
              </a:r>
              <a:endParaRPr lang="en-US" sz="3600" b="0" i="0">
                <a:solidFill>
                  <a:srgbClr val="000000"/>
                </a:solidFill>
                <a:effectLst/>
                <a:latin typeface="Segoe UI" panose="020B0502040204020203" pitchFamily="34" charset="0"/>
              </a:endParaRPr>
            </a:p>
            <a:p>
              <a:pPr algn="l" rtl="0" fontAlgn="base"/>
              <a:endParaRPr lang="en-US" sz="3600" b="0" i="0">
                <a:solidFill>
                  <a:srgbClr val="000000"/>
                </a:solidFill>
                <a:effectLst/>
                <a:latin typeface="Segoe UI" panose="020B0502040204020203" pitchFamily="34" charset="0"/>
              </a:endParaRPr>
            </a:p>
            <a:p>
              <a:pPr algn="l" rtl="0" fontAlgn="base"/>
              <a:r>
                <a:rPr lang="en-US" sz="3600" b="1" i="0" u="none" strike="noStrike">
                  <a:solidFill>
                    <a:srgbClr val="31859C"/>
                  </a:solidFill>
                  <a:effectLst/>
                  <a:latin typeface="Arial" panose="020B0604020202020204" pitchFamily="34" charset="0"/>
                </a:rPr>
                <a:t>of ________ </a:t>
              </a:r>
              <a:r>
                <a:rPr lang="en-US" sz="3600" b="0" i="0">
                  <a:solidFill>
                    <a:srgbClr val="000000"/>
                  </a:solidFill>
                  <a:effectLst/>
                  <a:latin typeface="Arial" panose="020B0604020202020204" pitchFamily="34" charset="0"/>
                </a:rPr>
                <a:t>​</a:t>
              </a:r>
            </a:p>
            <a:p>
              <a:pPr algn="l" rtl="0" fontAlgn="base"/>
              <a:endParaRPr lang="en-US" sz="3600" b="0" i="0">
                <a:solidFill>
                  <a:srgbClr val="000000"/>
                </a:solidFill>
                <a:effectLst/>
                <a:latin typeface="Segoe UI" panose="020B0502040204020203" pitchFamily="34" charset="0"/>
              </a:endParaRPr>
            </a:p>
            <a:p>
              <a:pPr algn="l" rtl="0" fontAlgn="base"/>
              <a:r>
                <a:rPr lang="en-US" sz="3600" b="1" i="0" u="none" strike="noStrike">
                  <a:solidFill>
                    <a:srgbClr val="31859C"/>
                  </a:solidFill>
                  <a:effectLst/>
                  <a:latin typeface="Arial" panose="020B0604020202020204" pitchFamily="34" charset="0"/>
                </a:rPr>
                <a:t>will ________________. </a:t>
              </a:r>
              <a:endParaRPr lang="en-US" sz="3600" b="0" i="0">
                <a:solidFill>
                  <a:srgbClr val="000000"/>
                </a:solidFill>
                <a:effectLst/>
                <a:latin typeface="Segoe UI" panose="020B0502040204020203" pitchFamily="34" charset="0"/>
              </a:endParaRPr>
            </a:p>
          </p:txBody>
        </p:sp>
        <p:sp>
          <p:nvSpPr>
            <p:cNvPr id="16" name="TextBox 15">
              <a:extLst>
                <a:ext uri="{FF2B5EF4-FFF2-40B4-BE49-F238E27FC236}">
                  <a16:creationId xmlns:a16="http://schemas.microsoft.com/office/drawing/2014/main" id="{5DD73EAE-9572-F662-9089-525874136B71}"/>
                </a:ext>
              </a:extLst>
            </p:cNvPr>
            <p:cNvSpPr txBox="1"/>
            <p:nvPr/>
          </p:nvSpPr>
          <p:spPr>
            <a:xfrm>
              <a:off x="925859" y="1708309"/>
              <a:ext cx="1673404" cy="814864"/>
            </a:xfrm>
            <a:prstGeom prst="rect">
              <a:avLst/>
            </a:prstGeom>
            <a:noFill/>
          </p:spPr>
          <p:txBody>
            <a:bodyPr wrap="square" rtlCol="0">
              <a:spAutoFit/>
            </a:bodyPr>
            <a:lstStyle/>
            <a:p>
              <a:r>
                <a:rPr lang="en-US" dirty="0">
                  <a:solidFill>
                    <a:srgbClr val="8064A2"/>
                  </a:solidFill>
                  <a:latin typeface="Calibri" panose="020F0502020204030204" pitchFamily="34" charset="0"/>
                </a:rPr>
                <a:t>2 weeks after a community outreach event</a:t>
              </a:r>
              <a:endParaRPr lang="en-US" dirty="0"/>
            </a:p>
          </p:txBody>
        </p:sp>
        <p:sp>
          <p:nvSpPr>
            <p:cNvPr id="17" name="TextBox 16">
              <a:extLst>
                <a:ext uri="{FF2B5EF4-FFF2-40B4-BE49-F238E27FC236}">
                  <a16:creationId xmlns:a16="http://schemas.microsoft.com/office/drawing/2014/main" id="{CA4F0EE6-32B6-9114-0AB7-DF597D8768F0}"/>
                </a:ext>
              </a:extLst>
            </p:cNvPr>
            <p:cNvSpPr txBox="1"/>
            <p:nvPr/>
          </p:nvSpPr>
          <p:spPr>
            <a:xfrm>
              <a:off x="3375916" y="2197227"/>
              <a:ext cx="705301" cy="325946"/>
            </a:xfrm>
            <a:prstGeom prst="rect">
              <a:avLst/>
            </a:prstGeom>
            <a:noFill/>
          </p:spPr>
          <p:txBody>
            <a:bodyPr wrap="square" rtlCol="0">
              <a:spAutoFit/>
            </a:bodyPr>
            <a:lstStyle/>
            <a:p>
              <a:r>
                <a:rPr lang="en-US" b="0" i="0" u="none" strike="noStrike" dirty="0">
                  <a:solidFill>
                    <a:srgbClr val="8064A2"/>
                  </a:solidFill>
                  <a:effectLst/>
                  <a:latin typeface="Calibri" panose="020F0502020204030204" pitchFamily="34" charset="0"/>
                </a:rPr>
                <a:t>95%</a:t>
              </a:r>
              <a:endParaRPr lang="en-US" dirty="0"/>
            </a:p>
          </p:txBody>
        </p:sp>
        <p:sp>
          <p:nvSpPr>
            <p:cNvPr id="18" name="TextBox 17">
              <a:extLst>
                <a:ext uri="{FF2B5EF4-FFF2-40B4-BE49-F238E27FC236}">
                  <a16:creationId xmlns:a16="http://schemas.microsoft.com/office/drawing/2014/main" id="{CF780294-89BF-9B73-1377-338D710175BA}"/>
                </a:ext>
              </a:extLst>
            </p:cNvPr>
            <p:cNvSpPr txBox="1"/>
            <p:nvPr/>
          </p:nvSpPr>
          <p:spPr>
            <a:xfrm>
              <a:off x="938834" y="3179758"/>
              <a:ext cx="1905000" cy="325946"/>
            </a:xfrm>
            <a:prstGeom prst="rect">
              <a:avLst/>
            </a:prstGeom>
            <a:noFill/>
          </p:spPr>
          <p:txBody>
            <a:bodyPr wrap="square" rtlCol="0">
              <a:spAutoFit/>
            </a:bodyPr>
            <a:lstStyle/>
            <a:p>
              <a:r>
                <a:rPr lang="en-US" dirty="0">
                  <a:solidFill>
                    <a:srgbClr val="8064A2"/>
                  </a:solidFill>
                  <a:latin typeface="Calibri" panose="020F0502020204030204" pitchFamily="34" charset="0"/>
                </a:rPr>
                <a:t>families</a:t>
              </a:r>
              <a:endParaRPr lang="en-US" dirty="0"/>
            </a:p>
          </p:txBody>
        </p:sp>
        <p:sp>
          <p:nvSpPr>
            <p:cNvPr id="20" name="TextBox 19">
              <a:extLst>
                <a:ext uri="{FF2B5EF4-FFF2-40B4-BE49-F238E27FC236}">
                  <a16:creationId xmlns:a16="http://schemas.microsoft.com/office/drawing/2014/main" id="{153BB9A3-3933-2F68-7DD1-DEF0115F536F}"/>
                </a:ext>
              </a:extLst>
            </p:cNvPr>
            <p:cNvSpPr txBox="1"/>
            <p:nvPr/>
          </p:nvSpPr>
          <p:spPr>
            <a:xfrm>
              <a:off x="1219204" y="4172096"/>
              <a:ext cx="3530734" cy="325946"/>
            </a:xfrm>
            <a:prstGeom prst="rect">
              <a:avLst/>
            </a:prstGeom>
            <a:noFill/>
          </p:spPr>
          <p:txBody>
            <a:bodyPr wrap="square">
              <a:spAutoFit/>
            </a:bodyPr>
            <a:lstStyle/>
            <a:p>
              <a:r>
                <a:rPr lang="en-US" dirty="0">
                  <a:solidFill>
                    <a:srgbClr val="8064A2"/>
                  </a:solidFill>
                  <a:latin typeface="Calibri" panose="020F0502020204030204" pitchFamily="34" charset="0"/>
                </a:rPr>
                <a:t>be contacted by the program manager</a:t>
              </a:r>
              <a:endParaRPr lang="en-US" dirty="0"/>
            </a:p>
          </p:txBody>
        </p:sp>
      </p:grpSp>
      <p:pic>
        <p:nvPicPr>
          <p:cNvPr id="2" name="Picture 2">
            <a:extLst>
              <a:ext uri="{FF2B5EF4-FFF2-40B4-BE49-F238E27FC236}">
                <a16:creationId xmlns:a16="http://schemas.microsoft.com/office/drawing/2014/main" id="{54119B96-19D6-D373-E314-2D965B0677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raccoon on a tree&#10;&#10;Description automatically generated">
            <a:extLst>
              <a:ext uri="{FF2B5EF4-FFF2-40B4-BE49-F238E27FC236}">
                <a16:creationId xmlns:a16="http://schemas.microsoft.com/office/drawing/2014/main" id="{5EA290E8-F8D5-FB3F-D3CD-51B4F7950F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9210" y="791079"/>
            <a:ext cx="2948917" cy="3685670"/>
          </a:xfrm>
          <a:prstGeom prst="rect">
            <a:avLst/>
          </a:prstGeom>
        </p:spPr>
      </p:pic>
    </p:spTree>
    <p:extLst>
      <p:ext uri="{BB962C8B-B14F-4D97-AF65-F5344CB8AC3E}">
        <p14:creationId xmlns:p14="http://schemas.microsoft.com/office/powerpoint/2010/main" val="76367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546D3D-2A1A-BABC-DC02-0E4BED7FCFFD}"/>
              </a:ext>
            </a:extLst>
          </p:cNvPr>
          <p:cNvSpPr>
            <a:spLocks noGrp="1"/>
          </p:cNvSpPr>
          <p:nvPr>
            <p:ph type="body" idx="1"/>
          </p:nvPr>
        </p:nvSpPr>
        <p:spPr>
          <a:xfrm>
            <a:off x="533400" y="1605881"/>
            <a:ext cx="4038600" cy="3076575"/>
          </a:xfrm>
        </p:spPr>
        <p:txBody>
          <a:bodyPr/>
          <a:lstStyle/>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Identifies causes associated with a problem of interest  – Treats causes and not symptoms</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Detects </a:t>
            </a:r>
            <a:r>
              <a:rPr lang="en-US" b="0" i="1" u="none" strike="noStrike" dirty="0">
                <a:solidFill>
                  <a:srgbClr val="000000"/>
                </a:solidFill>
                <a:effectLst/>
                <a:latin typeface="Arial" panose="020B0604020202020204" pitchFamily="34" charset="0"/>
              </a:rPr>
              <a:t>why</a:t>
            </a:r>
            <a:r>
              <a:rPr lang="en-US" b="0" i="0" u="none" strike="noStrike" dirty="0">
                <a:solidFill>
                  <a:srgbClr val="000000"/>
                </a:solidFill>
                <a:effectLst/>
                <a:latin typeface="Arial" panose="020B0604020202020204" pitchFamily="34" charset="0"/>
              </a:rPr>
              <a:t> issue is present</a:t>
            </a:r>
            <a:endParaRPr lang="en-US" b="0" i="0" dirty="0">
              <a:solidFill>
                <a:srgbClr val="000000"/>
              </a:solidFill>
              <a:effectLst/>
              <a:latin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2390253C-E0EA-4E06-AFED-84344A18B944}"/>
              </a:ext>
            </a:extLst>
          </p:cNvPr>
          <p:cNvSpPr>
            <a:spLocks noGrp="1"/>
          </p:cNvSpPr>
          <p:nvPr>
            <p:ph type="body" idx="13"/>
          </p:nvPr>
        </p:nvSpPr>
        <p:spPr/>
        <p:txBody>
          <a:bodyPr/>
          <a:lstStyle/>
          <a:p>
            <a:r>
              <a:rPr lang="en-US"/>
              <a:t>Root Cause Analysis</a:t>
            </a:r>
          </a:p>
        </p:txBody>
      </p:sp>
      <p:pic>
        <p:nvPicPr>
          <p:cNvPr id="6" name="Picture 5" descr="A graphic of a problem tree&#10;&#10;Description automatically generated">
            <a:extLst>
              <a:ext uri="{FF2B5EF4-FFF2-40B4-BE49-F238E27FC236}">
                <a16:creationId xmlns:a16="http://schemas.microsoft.com/office/drawing/2014/main" id="{57712150-3886-FF1A-8BBB-BC1D141BB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24" y="438152"/>
            <a:ext cx="7620000" cy="3987800"/>
          </a:xfrm>
          <a:prstGeom prst="rect">
            <a:avLst/>
          </a:prstGeom>
        </p:spPr>
      </p:pic>
      <p:pic>
        <p:nvPicPr>
          <p:cNvPr id="4" name="Picture 2">
            <a:extLst>
              <a:ext uri="{FF2B5EF4-FFF2-40B4-BE49-F238E27FC236}">
                <a16:creationId xmlns:a16="http://schemas.microsoft.com/office/drawing/2014/main" id="{E0BEED97-894A-15E6-39E0-5991CB03A2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666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E8F1B3-FA40-AB88-CA97-A0FC64166EE6}"/>
              </a:ext>
            </a:extLst>
          </p:cNvPr>
          <p:cNvSpPr>
            <a:spLocks noGrp="1"/>
          </p:cNvSpPr>
          <p:nvPr>
            <p:ph type="body" idx="13"/>
          </p:nvPr>
        </p:nvSpPr>
        <p:spPr/>
        <p:txBody>
          <a:bodyPr>
            <a:normAutofit/>
          </a:bodyPr>
          <a:lstStyle/>
          <a:p>
            <a:pPr algn="ctr"/>
            <a:r>
              <a:rPr lang="en-US" sz="3300">
                <a:latin typeface="Arial"/>
                <a:cs typeface="Arial"/>
              </a:rPr>
              <a:t>Core Principles of Root Cause Analysis</a:t>
            </a:r>
            <a:endParaRPr lang="en-US"/>
          </a:p>
        </p:txBody>
      </p:sp>
      <p:graphicFrame>
        <p:nvGraphicFramePr>
          <p:cNvPr id="6" name="Diagram 6">
            <a:extLst>
              <a:ext uri="{FF2B5EF4-FFF2-40B4-BE49-F238E27FC236}">
                <a16:creationId xmlns:a16="http://schemas.microsoft.com/office/drawing/2014/main" id="{29C4F7DD-62F4-7319-81EB-16A477A57C60}"/>
              </a:ext>
            </a:extLst>
          </p:cNvPr>
          <p:cNvGraphicFramePr/>
          <p:nvPr>
            <p:extLst>
              <p:ext uri="{D42A27DB-BD31-4B8C-83A1-F6EECF244321}">
                <p14:modId xmlns:p14="http://schemas.microsoft.com/office/powerpoint/2010/main" val="4008102039"/>
              </p:ext>
            </p:extLst>
          </p:nvPr>
        </p:nvGraphicFramePr>
        <p:xfrm>
          <a:off x="360823" y="776687"/>
          <a:ext cx="8513378" cy="495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516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4069D9-3B11-0F9F-79B1-06C1C63ECB76}"/>
              </a:ext>
            </a:extLst>
          </p:cNvPr>
          <p:cNvSpPr>
            <a:spLocks noGrp="1"/>
          </p:cNvSpPr>
          <p:nvPr>
            <p:ph type="body" idx="13"/>
          </p:nvPr>
        </p:nvSpPr>
        <p:spPr>
          <a:xfrm>
            <a:off x="142240" y="348731"/>
            <a:ext cx="8686800" cy="638175"/>
          </a:xfrm>
        </p:spPr>
        <p:txBody>
          <a:bodyPr/>
          <a:lstStyle/>
          <a:p>
            <a:pPr algn="ctr"/>
            <a:r>
              <a:rPr lang="en-US" sz="2800" dirty="0">
                <a:latin typeface="Arial"/>
                <a:cs typeface="Arial"/>
              </a:rPr>
              <a:t>Steps to Conduct a Root Cause Analysis</a:t>
            </a:r>
            <a:endParaRPr lang="en-US" sz="2800" dirty="0"/>
          </a:p>
        </p:txBody>
      </p:sp>
      <p:graphicFrame>
        <p:nvGraphicFramePr>
          <p:cNvPr id="4" name="Diagram 4">
            <a:extLst>
              <a:ext uri="{FF2B5EF4-FFF2-40B4-BE49-F238E27FC236}">
                <a16:creationId xmlns:a16="http://schemas.microsoft.com/office/drawing/2014/main" id="{FECB544D-F228-5C3E-F100-F1A3BF551813}"/>
              </a:ext>
            </a:extLst>
          </p:cNvPr>
          <p:cNvGraphicFramePr/>
          <p:nvPr>
            <p:extLst>
              <p:ext uri="{D42A27DB-BD31-4B8C-83A1-F6EECF244321}">
                <p14:modId xmlns:p14="http://schemas.microsoft.com/office/powerpoint/2010/main" val="2027680045"/>
              </p:ext>
            </p:extLst>
          </p:nvPr>
        </p:nvGraphicFramePr>
        <p:xfrm>
          <a:off x="845127" y="886689"/>
          <a:ext cx="7983913" cy="4104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7804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4069D9-3B11-0F9F-79B1-06C1C63ECB76}"/>
              </a:ext>
            </a:extLst>
          </p:cNvPr>
          <p:cNvSpPr>
            <a:spLocks noGrp="1"/>
          </p:cNvSpPr>
          <p:nvPr>
            <p:ph type="body" idx="13"/>
          </p:nvPr>
        </p:nvSpPr>
        <p:spPr/>
        <p:txBody>
          <a:bodyPr/>
          <a:lstStyle/>
          <a:p>
            <a:pPr algn="ctr"/>
            <a:r>
              <a:rPr lang="en-US" sz="3188">
                <a:latin typeface="Arial"/>
                <a:cs typeface="Arial"/>
              </a:rPr>
              <a:t>Root Cause Analysis Tools</a:t>
            </a:r>
            <a:endParaRPr lang="en-US" sz="3188"/>
          </a:p>
        </p:txBody>
      </p:sp>
      <p:graphicFrame>
        <p:nvGraphicFramePr>
          <p:cNvPr id="20" name="Diagram 20">
            <a:extLst>
              <a:ext uri="{FF2B5EF4-FFF2-40B4-BE49-F238E27FC236}">
                <a16:creationId xmlns:a16="http://schemas.microsoft.com/office/drawing/2014/main" id="{C70FA13F-779F-A35C-2598-2550BAF0593B}"/>
              </a:ext>
            </a:extLst>
          </p:cNvPr>
          <p:cNvGraphicFramePr/>
          <p:nvPr>
            <p:extLst>
              <p:ext uri="{D42A27DB-BD31-4B8C-83A1-F6EECF244321}">
                <p14:modId xmlns:p14="http://schemas.microsoft.com/office/powerpoint/2010/main" val="2938787925"/>
              </p:ext>
            </p:extLst>
          </p:nvPr>
        </p:nvGraphicFramePr>
        <p:xfrm>
          <a:off x="59820" y="1200151"/>
          <a:ext cx="9015813" cy="3764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0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4069D9-3B11-0F9F-79B1-06C1C63ECB76}"/>
              </a:ext>
            </a:extLst>
          </p:cNvPr>
          <p:cNvSpPr>
            <a:spLocks noGrp="1"/>
          </p:cNvSpPr>
          <p:nvPr>
            <p:ph type="body" idx="13"/>
          </p:nvPr>
        </p:nvSpPr>
        <p:spPr/>
        <p:txBody>
          <a:bodyPr/>
          <a:lstStyle/>
          <a:p>
            <a:pPr algn="ctr"/>
            <a:r>
              <a:rPr lang="en-US" sz="3188" dirty="0">
                <a:latin typeface="Arial"/>
                <a:cs typeface="Arial"/>
              </a:rPr>
              <a:t>Brainstorming</a:t>
            </a:r>
            <a:endParaRPr lang="en-US" sz="3188" dirty="0"/>
          </a:p>
        </p:txBody>
      </p:sp>
      <p:graphicFrame>
        <p:nvGraphicFramePr>
          <p:cNvPr id="20" name="Diagram 20">
            <a:extLst>
              <a:ext uri="{FF2B5EF4-FFF2-40B4-BE49-F238E27FC236}">
                <a16:creationId xmlns:a16="http://schemas.microsoft.com/office/drawing/2014/main" id="{C70FA13F-779F-A35C-2598-2550BAF0593B}"/>
              </a:ext>
            </a:extLst>
          </p:cNvPr>
          <p:cNvGraphicFramePr/>
          <p:nvPr>
            <p:extLst>
              <p:ext uri="{D42A27DB-BD31-4B8C-83A1-F6EECF244321}">
                <p14:modId xmlns:p14="http://schemas.microsoft.com/office/powerpoint/2010/main" val="3351435932"/>
              </p:ext>
            </p:extLst>
          </p:nvPr>
        </p:nvGraphicFramePr>
        <p:xfrm>
          <a:off x="59820" y="1076327"/>
          <a:ext cx="3874871" cy="3888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0">
            <a:extLst>
              <a:ext uri="{FF2B5EF4-FFF2-40B4-BE49-F238E27FC236}">
                <a16:creationId xmlns:a16="http://schemas.microsoft.com/office/drawing/2014/main" id="{1A6C70DE-1514-7A22-EF32-3F41FF0E1957}"/>
              </a:ext>
            </a:extLst>
          </p:cNvPr>
          <p:cNvPicPr>
            <a:picLocks noChangeAspect="1"/>
          </p:cNvPicPr>
          <p:nvPr/>
        </p:nvPicPr>
        <p:blipFill>
          <a:blip r:embed="rId8"/>
          <a:stretch>
            <a:fillRect/>
          </a:stretch>
        </p:blipFill>
        <p:spPr>
          <a:xfrm>
            <a:off x="4113068" y="1356008"/>
            <a:ext cx="5030932" cy="3329418"/>
          </a:xfrm>
          <a:prstGeom prst="rect">
            <a:avLst/>
          </a:prstGeom>
        </p:spPr>
      </p:pic>
    </p:spTree>
    <p:extLst>
      <p:ext uri="{BB962C8B-B14F-4D97-AF65-F5344CB8AC3E}">
        <p14:creationId xmlns:p14="http://schemas.microsoft.com/office/powerpoint/2010/main" val="288013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4069D9-3B11-0F9F-79B1-06C1C63ECB76}"/>
              </a:ext>
            </a:extLst>
          </p:cNvPr>
          <p:cNvSpPr>
            <a:spLocks noGrp="1"/>
          </p:cNvSpPr>
          <p:nvPr>
            <p:ph type="body" idx="13"/>
          </p:nvPr>
        </p:nvSpPr>
        <p:spPr/>
        <p:txBody>
          <a:bodyPr/>
          <a:lstStyle/>
          <a:p>
            <a:pPr algn="ctr"/>
            <a:r>
              <a:rPr lang="en-US" sz="3188" dirty="0">
                <a:latin typeface="Arial"/>
                <a:cs typeface="Arial"/>
              </a:rPr>
              <a:t>5 Whys</a:t>
            </a:r>
            <a:endParaRPr lang="en-US" sz="3188" dirty="0"/>
          </a:p>
        </p:txBody>
      </p:sp>
      <p:graphicFrame>
        <p:nvGraphicFramePr>
          <p:cNvPr id="20" name="Diagram 20">
            <a:extLst>
              <a:ext uri="{FF2B5EF4-FFF2-40B4-BE49-F238E27FC236}">
                <a16:creationId xmlns:a16="http://schemas.microsoft.com/office/drawing/2014/main" id="{C70FA13F-779F-A35C-2598-2550BAF0593B}"/>
              </a:ext>
            </a:extLst>
          </p:cNvPr>
          <p:cNvGraphicFramePr/>
          <p:nvPr>
            <p:extLst>
              <p:ext uri="{D42A27DB-BD31-4B8C-83A1-F6EECF244321}">
                <p14:modId xmlns:p14="http://schemas.microsoft.com/office/powerpoint/2010/main" val="2736308777"/>
              </p:ext>
            </p:extLst>
          </p:nvPr>
        </p:nvGraphicFramePr>
        <p:xfrm>
          <a:off x="59821" y="1205345"/>
          <a:ext cx="3944144" cy="375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E9AAA29E-45F5-723E-E555-1A5662875C79}"/>
              </a:ext>
            </a:extLst>
          </p:cNvPr>
          <p:cNvPicPr>
            <a:picLocks noChangeAspect="1"/>
          </p:cNvPicPr>
          <p:nvPr/>
        </p:nvPicPr>
        <p:blipFill>
          <a:blip r:embed="rId8"/>
          <a:stretch>
            <a:fillRect/>
          </a:stretch>
        </p:blipFill>
        <p:spPr>
          <a:xfrm>
            <a:off x="4495800" y="1461281"/>
            <a:ext cx="4501242" cy="3021038"/>
          </a:xfrm>
          <a:prstGeom prst="rect">
            <a:avLst/>
          </a:prstGeom>
        </p:spPr>
      </p:pic>
    </p:spTree>
    <p:extLst>
      <p:ext uri="{BB962C8B-B14F-4D97-AF65-F5344CB8AC3E}">
        <p14:creationId xmlns:p14="http://schemas.microsoft.com/office/powerpoint/2010/main" val="24140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36F257-555F-68E8-629C-AF7F64464A9A}"/>
              </a:ext>
            </a:extLst>
          </p:cNvPr>
          <p:cNvSpPr>
            <a:spLocks noGrp="1"/>
          </p:cNvSpPr>
          <p:nvPr>
            <p:ph type="body" idx="1"/>
          </p:nvPr>
        </p:nvSpPr>
        <p:spPr/>
        <p:txBody>
          <a:bodyPr/>
          <a:lstStyle/>
          <a:p>
            <a:pPr marL="342900" indent="-342900">
              <a:buChar char="•"/>
            </a:pPr>
            <a:r>
              <a:rPr lang="en-US">
                <a:solidFill>
                  <a:schemeClr val="tx1"/>
                </a:solidFill>
                <a:latin typeface="Arial"/>
                <a:cs typeface="Arial"/>
              </a:rPr>
              <a:t>Broken down into 4 main steps</a:t>
            </a:r>
            <a:endParaRPr lang="en-US">
              <a:solidFill>
                <a:schemeClr val="tx1"/>
              </a:solidFill>
            </a:endParaRPr>
          </a:p>
        </p:txBody>
      </p:sp>
      <p:sp>
        <p:nvSpPr>
          <p:cNvPr id="4" name="Text Placeholder 3">
            <a:extLst>
              <a:ext uri="{FF2B5EF4-FFF2-40B4-BE49-F238E27FC236}">
                <a16:creationId xmlns:a16="http://schemas.microsoft.com/office/drawing/2014/main" id="{526C9B38-3A7E-FCF0-F10A-1AE8275ABF4C}"/>
              </a:ext>
            </a:extLst>
          </p:cNvPr>
          <p:cNvSpPr>
            <a:spLocks noGrp="1"/>
          </p:cNvSpPr>
          <p:nvPr>
            <p:ph type="body" idx="13"/>
          </p:nvPr>
        </p:nvSpPr>
        <p:spPr/>
        <p:txBody>
          <a:bodyPr>
            <a:normAutofit/>
          </a:bodyPr>
          <a:lstStyle/>
          <a:p>
            <a:pPr algn="ctr"/>
            <a:r>
              <a:rPr lang="en-US" sz="3300">
                <a:solidFill>
                  <a:srgbClr val="002D72"/>
                </a:solidFill>
                <a:latin typeface="Arial"/>
                <a:cs typeface="Arial"/>
              </a:rPr>
              <a:t>CQI Process</a:t>
            </a:r>
            <a:endParaRPr lang="en-US" sz="3300" b="0">
              <a:latin typeface="Arial"/>
              <a:cs typeface="Arial"/>
            </a:endParaRPr>
          </a:p>
          <a:p>
            <a:endParaRPr lang="en-US" sz="3188"/>
          </a:p>
        </p:txBody>
      </p:sp>
      <p:graphicFrame>
        <p:nvGraphicFramePr>
          <p:cNvPr id="6" name="Diagram 5">
            <a:extLst>
              <a:ext uri="{FF2B5EF4-FFF2-40B4-BE49-F238E27FC236}">
                <a16:creationId xmlns:a16="http://schemas.microsoft.com/office/drawing/2014/main" id="{273B5569-A591-2368-1484-0E2EDAC7B63B}"/>
              </a:ext>
            </a:extLst>
          </p:cNvPr>
          <p:cNvGraphicFramePr/>
          <p:nvPr/>
        </p:nvGraphicFramePr>
        <p:xfrm>
          <a:off x="1320332" y="1744850"/>
          <a:ext cx="5933245" cy="290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Oval 19">
            <a:extLst>
              <a:ext uri="{FF2B5EF4-FFF2-40B4-BE49-F238E27FC236}">
                <a16:creationId xmlns:a16="http://schemas.microsoft.com/office/drawing/2014/main" id="{39C1B366-CCB9-614D-B291-CE2B4665828C}"/>
              </a:ext>
            </a:extLst>
          </p:cNvPr>
          <p:cNvSpPr/>
          <p:nvPr/>
        </p:nvSpPr>
        <p:spPr>
          <a:xfrm>
            <a:off x="2615032" y="2305693"/>
            <a:ext cx="1813035" cy="178019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00000"/>
              </a:solidFill>
            </a:endParaRPr>
          </a:p>
        </p:txBody>
      </p:sp>
      <p:sp>
        <p:nvSpPr>
          <p:cNvPr id="52" name="Text Placeholder 1">
            <a:extLst>
              <a:ext uri="{FF2B5EF4-FFF2-40B4-BE49-F238E27FC236}">
                <a16:creationId xmlns:a16="http://schemas.microsoft.com/office/drawing/2014/main" id="{31200051-8556-A274-8EAD-82F280722435}"/>
              </a:ext>
            </a:extLst>
          </p:cNvPr>
          <p:cNvSpPr txBox="1">
            <a:spLocks/>
          </p:cNvSpPr>
          <p:nvPr/>
        </p:nvSpPr>
        <p:spPr>
          <a:xfrm>
            <a:off x="227286" y="4269501"/>
            <a:ext cx="6394232" cy="751162"/>
          </a:xfrm>
          <a:prstGeom prst="rect">
            <a:avLst/>
          </a:prstGeom>
        </p:spPr>
        <p:txBody>
          <a:bodyPr vert="horz" lIns="68580" tIns="34290" rIns="68580" bIns="34290" rtlCol="0" anchor="t" anchorCtr="0">
            <a:normAutofit/>
          </a:bodyPr>
          <a:lstStyle>
            <a:lvl1pPr marL="0" indent="0" algn="l" defTabSz="1219170" rtl="0" eaLnBrk="1" latinLnBrk="0" hangingPunct="1">
              <a:spcBef>
                <a:spcPct val="20000"/>
              </a:spcBef>
              <a:buFont typeface="Arial" panose="020B0604020202020204" pitchFamily="34" charset="0"/>
              <a:buNone/>
              <a:defRPr sz="3200" b="0" kern="1200">
                <a:solidFill>
                  <a:srgbClr val="646569"/>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ct val="20000"/>
              </a:spcBef>
              <a:buFont typeface="Arial" panose="020B0604020202020204" pitchFamily="34" charset="0"/>
              <a:buNone/>
              <a:defRPr sz="2133" kern="1200">
                <a:solidFill>
                  <a:schemeClr val="tx1">
                    <a:tint val="75000"/>
                  </a:schemeClr>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ct val="20000"/>
              </a:spcBef>
              <a:buFont typeface="Arial" panose="020B0604020202020204" pitchFamily="34" charset="0"/>
              <a:buNone/>
              <a:defRPr sz="1867" kern="1200">
                <a:solidFill>
                  <a:schemeClr val="tx1">
                    <a:tint val="75000"/>
                  </a:schemeClr>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ct val="20000"/>
              </a:spcBef>
              <a:buFont typeface="Arial" panose="020B0604020202020204" pitchFamily="34" charset="0"/>
              <a:buNone/>
              <a:defRPr sz="1867" kern="1200">
                <a:solidFill>
                  <a:schemeClr val="tx1">
                    <a:tint val="75000"/>
                  </a:schemeClr>
                </a:solidFill>
                <a:latin typeface="Arial" panose="020B0604020202020204" pitchFamily="34" charset="0"/>
                <a:ea typeface="+mn-ea"/>
                <a:cs typeface="Arial" panose="020B0604020202020204" pitchFamily="34" charset="0"/>
              </a:defRPr>
            </a:lvl5pPr>
            <a:lvl6pPr marL="3047924" indent="0" algn="l" defTabSz="1219170" rtl="0" eaLnBrk="1" latinLnBrk="0" hangingPunct="1">
              <a:spcBef>
                <a:spcPct val="200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l" defTabSz="1219170" rtl="0" eaLnBrk="1" latinLnBrk="0" hangingPunct="1">
              <a:spcBef>
                <a:spcPct val="200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l" defTabSz="1219170" rtl="0" eaLnBrk="1" latinLnBrk="0" hangingPunct="1">
              <a:spcBef>
                <a:spcPct val="200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l" defTabSz="1219170" rtl="0" eaLnBrk="1" latinLnBrk="0" hangingPunct="1">
              <a:spcBef>
                <a:spcPct val="20000"/>
              </a:spcBef>
              <a:buFont typeface="Arial" panose="020B0604020202020204" pitchFamily="34" charset="0"/>
              <a:buNone/>
              <a:defRPr sz="1867"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endParaRPr lang="en-US" sz="2400">
              <a:solidFill>
                <a:schemeClr val="tx1"/>
              </a:solidFill>
            </a:endParaRPr>
          </a:p>
        </p:txBody>
      </p:sp>
      <p:pic>
        <p:nvPicPr>
          <p:cNvPr id="3" name="Picture 2">
            <a:extLst>
              <a:ext uri="{FF2B5EF4-FFF2-40B4-BE49-F238E27FC236}">
                <a16:creationId xmlns:a16="http://schemas.microsoft.com/office/drawing/2014/main" id="{3BD59B28-1795-BDC2-A82E-FFE0282F5D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93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B7B55F-FAF7-DBEB-0A68-DD3DCD5BEA63}"/>
              </a:ext>
            </a:extLst>
          </p:cNvPr>
          <p:cNvSpPr>
            <a:spLocks noGrp="1"/>
          </p:cNvSpPr>
          <p:nvPr>
            <p:ph type="body" idx="1"/>
          </p:nvPr>
        </p:nvSpPr>
        <p:spPr>
          <a:xfrm>
            <a:off x="152399" y="406337"/>
            <a:ext cx="8686800" cy="793570"/>
          </a:xfrm>
        </p:spPr>
        <p:txBody>
          <a:bodyPr/>
          <a:lstStyle/>
          <a:p>
            <a:r>
              <a:rPr lang="en-US" b="1" dirty="0">
                <a:solidFill>
                  <a:schemeClr val="tx1"/>
                </a:solidFill>
              </a:rPr>
              <a:t>Problem: Mothers are not screened for intimate partner violence (IPV)</a:t>
            </a:r>
          </a:p>
        </p:txBody>
      </p:sp>
      <p:graphicFrame>
        <p:nvGraphicFramePr>
          <p:cNvPr id="4" name="Diagram 3">
            <a:extLst>
              <a:ext uri="{FF2B5EF4-FFF2-40B4-BE49-F238E27FC236}">
                <a16:creationId xmlns:a16="http://schemas.microsoft.com/office/drawing/2014/main" id="{F13CADAE-3BC0-A417-596A-B900A0FA7176}"/>
              </a:ext>
            </a:extLst>
          </p:cNvPr>
          <p:cNvGraphicFramePr/>
          <p:nvPr>
            <p:extLst>
              <p:ext uri="{D42A27DB-BD31-4B8C-83A1-F6EECF244321}">
                <p14:modId xmlns:p14="http://schemas.microsoft.com/office/powerpoint/2010/main" val="2709104710"/>
              </p:ext>
            </p:extLst>
          </p:nvPr>
        </p:nvGraphicFramePr>
        <p:xfrm>
          <a:off x="152399" y="1199907"/>
          <a:ext cx="6550059" cy="3943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B6BEF19-9472-4FC3-FBFF-3022739A448E}"/>
              </a:ext>
            </a:extLst>
          </p:cNvPr>
          <p:cNvSpPr txBox="1"/>
          <p:nvPr/>
        </p:nvSpPr>
        <p:spPr>
          <a:xfrm>
            <a:off x="6923988" y="2100155"/>
            <a:ext cx="2220012" cy="1477328"/>
          </a:xfrm>
          <a:prstGeom prst="rect">
            <a:avLst/>
          </a:prstGeom>
          <a:noFill/>
        </p:spPr>
        <p:txBody>
          <a:bodyPr wrap="square" rtlCol="0">
            <a:spAutoFit/>
          </a:bodyPr>
          <a:lstStyle/>
          <a:p>
            <a:r>
              <a:rPr lang="en-US" dirty="0"/>
              <a:t>If we stopped here, change ideas might be limited to creating a formal protocol for screening mothers</a:t>
            </a:r>
          </a:p>
        </p:txBody>
      </p:sp>
      <p:pic>
        <p:nvPicPr>
          <p:cNvPr id="3" name="Picture 2">
            <a:extLst>
              <a:ext uri="{FF2B5EF4-FFF2-40B4-BE49-F238E27FC236}">
                <a16:creationId xmlns:a16="http://schemas.microsoft.com/office/drawing/2014/main" id="{00922D1F-337C-1715-EE4D-F1EE386921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3988" y="4434020"/>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0F270378-6051-4BC0-1C17-FEB8C4A185F5}"/>
              </a:ext>
            </a:extLst>
          </p:cNvPr>
          <p:cNvSpPr txBox="1"/>
          <p:nvPr/>
        </p:nvSpPr>
        <p:spPr>
          <a:xfrm>
            <a:off x="663938" y="4935751"/>
            <a:ext cx="1224642" cy="2077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en-US" sz="900" dirty="0">
                <a:solidFill>
                  <a:prstClr val="black"/>
                </a:solidFill>
                <a:latin typeface="Calibri"/>
              </a:rPr>
              <a:t>Source: </a:t>
            </a:r>
            <a:r>
              <a:rPr lang="en-US" sz="900" dirty="0">
                <a:solidFill>
                  <a:prstClr val="black"/>
                </a:solidFill>
                <a:latin typeface="Calibri"/>
                <a:hlinkClick r:id="rId8"/>
              </a:rPr>
              <a:t>HHS</a:t>
            </a:r>
            <a:endParaRPr lang="en-US" sz="900" dirty="0">
              <a:solidFill>
                <a:prstClr val="black"/>
              </a:solidFill>
              <a:latin typeface="Calibri"/>
              <a:cs typeface="Calibri"/>
            </a:endParaRPr>
          </a:p>
        </p:txBody>
      </p:sp>
    </p:spTree>
    <p:extLst>
      <p:ext uri="{BB962C8B-B14F-4D97-AF65-F5344CB8AC3E}">
        <p14:creationId xmlns:p14="http://schemas.microsoft.com/office/powerpoint/2010/main" val="357865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B7B55F-FAF7-DBEB-0A68-DD3DCD5BEA63}"/>
              </a:ext>
            </a:extLst>
          </p:cNvPr>
          <p:cNvSpPr>
            <a:spLocks noGrp="1"/>
          </p:cNvSpPr>
          <p:nvPr>
            <p:ph type="body" idx="1"/>
          </p:nvPr>
        </p:nvSpPr>
        <p:spPr>
          <a:xfrm>
            <a:off x="124119" y="353017"/>
            <a:ext cx="8686800" cy="844188"/>
          </a:xfrm>
        </p:spPr>
        <p:txBody>
          <a:bodyPr/>
          <a:lstStyle/>
          <a:p>
            <a:r>
              <a:rPr lang="en-US" b="1" dirty="0">
                <a:solidFill>
                  <a:schemeClr val="tx1"/>
                </a:solidFill>
              </a:rPr>
              <a:t>Problem: Mothers are not screened for intimate partner violence (IPV)</a:t>
            </a:r>
          </a:p>
        </p:txBody>
      </p:sp>
      <p:graphicFrame>
        <p:nvGraphicFramePr>
          <p:cNvPr id="4" name="Diagram 3">
            <a:extLst>
              <a:ext uri="{FF2B5EF4-FFF2-40B4-BE49-F238E27FC236}">
                <a16:creationId xmlns:a16="http://schemas.microsoft.com/office/drawing/2014/main" id="{F13CADAE-3BC0-A417-596A-B900A0FA7176}"/>
              </a:ext>
            </a:extLst>
          </p:cNvPr>
          <p:cNvGraphicFramePr/>
          <p:nvPr>
            <p:extLst>
              <p:ext uri="{D42A27DB-BD31-4B8C-83A1-F6EECF244321}">
                <p14:modId xmlns:p14="http://schemas.microsoft.com/office/powerpoint/2010/main" val="4029051869"/>
              </p:ext>
            </p:extLst>
          </p:nvPr>
        </p:nvGraphicFramePr>
        <p:xfrm>
          <a:off x="124119" y="1197205"/>
          <a:ext cx="6011160" cy="3946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C040739-9E26-4035-4F47-20230BB047C8}"/>
              </a:ext>
            </a:extLst>
          </p:cNvPr>
          <p:cNvSpPr txBox="1"/>
          <p:nvPr/>
        </p:nvSpPr>
        <p:spPr>
          <a:xfrm>
            <a:off x="6370949" y="2154690"/>
            <a:ext cx="2648932" cy="2031325"/>
          </a:xfrm>
          <a:prstGeom prst="rect">
            <a:avLst/>
          </a:prstGeom>
          <a:noFill/>
        </p:spPr>
        <p:txBody>
          <a:bodyPr wrap="square" rtlCol="0">
            <a:spAutoFit/>
          </a:bodyPr>
          <a:lstStyle/>
          <a:p>
            <a:r>
              <a:rPr lang="en-US" dirty="0"/>
              <a:t>Now change ideas move from just implementing a formal screening protocol to considering the validity of the screening tool and data system the results are entered into</a:t>
            </a:r>
          </a:p>
        </p:txBody>
      </p:sp>
      <p:pic>
        <p:nvPicPr>
          <p:cNvPr id="3" name="Picture 2">
            <a:extLst>
              <a:ext uri="{FF2B5EF4-FFF2-40B4-BE49-F238E27FC236}">
                <a16:creationId xmlns:a16="http://schemas.microsoft.com/office/drawing/2014/main" id="{C4C366CE-8F42-13AB-1139-9638AE7A9F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2C6F84C1-AF33-00D9-8DE9-99EE16ABAC88}"/>
              </a:ext>
            </a:extLst>
          </p:cNvPr>
          <p:cNvSpPr txBox="1"/>
          <p:nvPr/>
        </p:nvSpPr>
        <p:spPr>
          <a:xfrm>
            <a:off x="663938" y="4935751"/>
            <a:ext cx="1224642" cy="2077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en-US" sz="900" dirty="0">
                <a:solidFill>
                  <a:prstClr val="black"/>
                </a:solidFill>
                <a:latin typeface="Calibri"/>
              </a:rPr>
              <a:t>Source: </a:t>
            </a:r>
            <a:r>
              <a:rPr lang="en-US" sz="900" dirty="0">
                <a:solidFill>
                  <a:prstClr val="black"/>
                </a:solidFill>
                <a:latin typeface="Calibri"/>
                <a:hlinkClick r:id="rId9"/>
              </a:rPr>
              <a:t>HHS</a:t>
            </a:r>
            <a:endParaRPr lang="en-US" sz="900" dirty="0">
              <a:solidFill>
                <a:prstClr val="black"/>
              </a:solidFill>
              <a:latin typeface="Calibri"/>
              <a:cs typeface="Calibri"/>
            </a:endParaRPr>
          </a:p>
        </p:txBody>
      </p:sp>
    </p:spTree>
    <p:extLst>
      <p:ext uri="{BB962C8B-B14F-4D97-AF65-F5344CB8AC3E}">
        <p14:creationId xmlns:p14="http://schemas.microsoft.com/office/powerpoint/2010/main" val="414187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4069D9-3B11-0F9F-79B1-06C1C63ECB76}"/>
              </a:ext>
            </a:extLst>
          </p:cNvPr>
          <p:cNvSpPr>
            <a:spLocks noGrp="1"/>
          </p:cNvSpPr>
          <p:nvPr>
            <p:ph type="body" idx="13"/>
          </p:nvPr>
        </p:nvSpPr>
        <p:spPr/>
        <p:txBody>
          <a:bodyPr/>
          <a:lstStyle/>
          <a:p>
            <a:pPr algn="ctr"/>
            <a:r>
              <a:rPr lang="en-US" sz="3188" dirty="0">
                <a:latin typeface="Arial"/>
                <a:cs typeface="Arial"/>
              </a:rPr>
              <a:t>5 Whys</a:t>
            </a:r>
            <a:endParaRPr lang="en-US" sz="3188" dirty="0"/>
          </a:p>
        </p:txBody>
      </p:sp>
      <p:graphicFrame>
        <p:nvGraphicFramePr>
          <p:cNvPr id="20" name="Diagram 20">
            <a:extLst>
              <a:ext uri="{FF2B5EF4-FFF2-40B4-BE49-F238E27FC236}">
                <a16:creationId xmlns:a16="http://schemas.microsoft.com/office/drawing/2014/main" id="{C70FA13F-779F-A35C-2598-2550BAF0593B}"/>
              </a:ext>
            </a:extLst>
          </p:cNvPr>
          <p:cNvGraphicFramePr/>
          <p:nvPr/>
        </p:nvGraphicFramePr>
        <p:xfrm>
          <a:off x="59821" y="1205345"/>
          <a:ext cx="3944144" cy="375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9">
            <a:extLst>
              <a:ext uri="{FF2B5EF4-FFF2-40B4-BE49-F238E27FC236}">
                <a16:creationId xmlns:a16="http://schemas.microsoft.com/office/drawing/2014/main" id="{4E32B292-42DB-1415-DA5E-8FA1F817AD18}"/>
              </a:ext>
            </a:extLst>
          </p:cNvPr>
          <p:cNvSpPr/>
          <p:nvPr/>
        </p:nvSpPr>
        <p:spPr>
          <a:xfrm>
            <a:off x="1234965" y="1241535"/>
            <a:ext cx="6319345" cy="3507827"/>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2400" dirty="0">
                <a:solidFill>
                  <a:prstClr val="white"/>
                </a:solidFill>
                <a:latin typeface="Calibri"/>
                <a:cs typeface="Calibri"/>
              </a:rPr>
              <a:t>IMPORTANT!</a:t>
            </a:r>
          </a:p>
          <a:p>
            <a:pPr algn="ctr" defTabSz="685800">
              <a:defRPr/>
            </a:pPr>
            <a:endParaRPr lang="en-US" sz="2400" dirty="0">
              <a:solidFill>
                <a:prstClr val="white"/>
              </a:solidFill>
              <a:latin typeface="Calibri"/>
              <a:cs typeface="Calibri"/>
            </a:endParaRPr>
          </a:p>
          <a:p>
            <a:pPr algn="ctr" defTabSz="685800">
              <a:defRPr/>
            </a:pPr>
            <a:r>
              <a:rPr lang="en-US" sz="2400" dirty="0">
                <a:solidFill>
                  <a:prstClr val="white"/>
                </a:solidFill>
                <a:latin typeface="Calibri"/>
                <a:cs typeface="Calibri"/>
              </a:rPr>
              <a:t>You are not listing 5 reasons why something happens; you are listing 1 reason that you have gone in depth on!</a:t>
            </a:r>
          </a:p>
        </p:txBody>
      </p:sp>
    </p:spTree>
    <p:extLst>
      <p:ext uri="{BB962C8B-B14F-4D97-AF65-F5344CB8AC3E}">
        <p14:creationId xmlns:p14="http://schemas.microsoft.com/office/powerpoint/2010/main" val="2782412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4069D9-3B11-0F9F-79B1-06C1C63ECB76}"/>
              </a:ext>
            </a:extLst>
          </p:cNvPr>
          <p:cNvSpPr>
            <a:spLocks noGrp="1"/>
          </p:cNvSpPr>
          <p:nvPr>
            <p:ph type="body" idx="13"/>
          </p:nvPr>
        </p:nvSpPr>
        <p:spPr/>
        <p:txBody>
          <a:bodyPr/>
          <a:lstStyle/>
          <a:p>
            <a:pPr algn="ctr"/>
            <a:r>
              <a:rPr lang="en-US" sz="3188" dirty="0">
                <a:latin typeface="Arial"/>
                <a:cs typeface="Arial"/>
              </a:rPr>
              <a:t>Fishbone Diagram</a:t>
            </a:r>
            <a:endParaRPr lang="en-US" sz="3188" dirty="0"/>
          </a:p>
        </p:txBody>
      </p:sp>
      <p:graphicFrame>
        <p:nvGraphicFramePr>
          <p:cNvPr id="20" name="Diagram 20">
            <a:extLst>
              <a:ext uri="{FF2B5EF4-FFF2-40B4-BE49-F238E27FC236}">
                <a16:creationId xmlns:a16="http://schemas.microsoft.com/office/drawing/2014/main" id="{C70FA13F-779F-A35C-2598-2550BAF0593B}"/>
              </a:ext>
            </a:extLst>
          </p:cNvPr>
          <p:cNvGraphicFramePr/>
          <p:nvPr>
            <p:extLst>
              <p:ext uri="{D42A27DB-BD31-4B8C-83A1-F6EECF244321}">
                <p14:modId xmlns:p14="http://schemas.microsoft.com/office/powerpoint/2010/main" val="149222467"/>
              </p:ext>
            </p:extLst>
          </p:nvPr>
        </p:nvGraphicFramePr>
        <p:xfrm>
          <a:off x="152400" y="914400"/>
          <a:ext cx="3408947" cy="41710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9" name="Straight Connector 28">
            <a:extLst>
              <a:ext uri="{FF2B5EF4-FFF2-40B4-BE49-F238E27FC236}">
                <a16:creationId xmlns:a16="http://schemas.microsoft.com/office/drawing/2014/main" id="{0B2C9DA7-5587-1FD4-E9A1-E3F0367D4F7D}"/>
              </a:ext>
            </a:extLst>
          </p:cNvPr>
          <p:cNvCxnSpPr/>
          <p:nvPr/>
        </p:nvCxnSpPr>
        <p:spPr>
          <a:xfrm flipH="1">
            <a:off x="4572000" y="3513221"/>
            <a:ext cx="320842" cy="866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1796F1-9C2D-E5EA-FAEC-28034FCB7B0B}"/>
              </a:ext>
            </a:extLst>
          </p:cNvPr>
          <p:cNvCxnSpPr>
            <a:cxnSpLocks/>
          </p:cNvCxnSpPr>
          <p:nvPr/>
        </p:nvCxnSpPr>
        <p:spPr>
          <a:xfrm flipH="1">
            <a:off x="5101390" y="3521242"/>
            <a:ext cx="331780" cy="8582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A2EE54-6A55-AA82-FB89-E68F714610D9}"/>
              </a:ext>
            </a:extLst>
          </p:cNvPr>
          <p:cNvCxnSpPr>
            <a:cxnSpLocks/>
          </p:cNvCxnSpPr>
          <p:nvPr/>
        </p:nvCxnSpPr>
        <p:spPr>
          <a:xfrm flipH="1">
            <a:off x="6613358" y="2951747"/>
            <a:ext cx="621633" cy="142774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riangle 46">
            <a:extLst>
              <a:ext uri="{FF2B5EF4-FFF2-40B4-BE49-F238E27FC236}">
                <a16:creationId xmlns:a16="http://schemas.microsoft.com/office/drawing/2014/main" id="{7E46D1B4-6DAE-0291-BBF9-7B5D488906F2}"/>
              </a:ext>
            </a:extLst>
          </p:cNvPr>
          <p:cNvSpPr/>
          <p:nvPr/>
        </p:nvSpPr>
        <p:spPr>
          <a:xfrm rot="19939997">
            <a:off x="7669139" y="2280486"/>
            <a:ext cx="1228725" cy="1085850"/>
          </a:xfrm>
          <a:prstGeom prst="triangle">
            <a:avLst/>
          </a:prstGeom>
          <a:solidFill>
            <a:srgbClr val="D0E3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B60D2602-AE0C-69D7-CAD9-C8EF1A8BF0E4}"/>
              </a:ext>
            </a:extLst>
          </p:cNvPr>
          <p:cNvCxnSpPr>
            <a:cxnSpLocks/>
          </p:cNvCxnSpPr>
          <p:nvPr/>
        </p:nvCxnSpPr>
        <p:spPr>
          <a:xfrm flipH="1">
            <a:off x="3629025" y="2743200"/>
            <a:ext cx="7584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A4B5D35-5BC2-7B4B-583C-3DFD016C3372}"/>
              </a:ext>
            </a:extLst>
          </p:cNvPr>
          <p:cNvCxnSpPr/>
          <p:nvPr/>
        </p:nvCxnSpPr>
        <p:spPr>
          <a:xfrm flipH="1">
            <a:off x="3629025" y="3386667"/>
            <a:ext cx="76651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3CF9576B-0A20-4E85-EE42-7632D0406113}"/>
              </a:ext>
            </a:extLst>
          </p:cNvPr>
          <p:cNvGrpSpPr/>
          <p:nvPr/>
        </p:nvGrpSpPr>
        <p:grpSpPr>
          <a:xfrm>
            <a:off x="3793067" y="1684421"/>
            <a:ext cx="4991990" cy="2534653"/>
            <a:chOff x="3793067" y="1684421"/>
            <a:chExt cx="4991990" cy="2534653"/>
          </a:xfrm>
        </p:grpSpPr>
        <p:cxnSp>
          <p:nvCxnSpPr>
            <p:cNvPr id="25" name="Straight Connector 24">
              <a:extLst>
                <a:ext uri="{FF2B5EF4-FFF2-40B4-BE49-F238E27FC236}">
                  <a16:creationId xmlns:a16="http://schemas.microsoft.com/office/drawing/2014/main" id="{A05890BE-12D1-CD24-84D8-AEE499A3635E}"/>
                </a:ext>
              </a:extLst>
            </p:cNvPr>
            <p:cNvCxnSpPr/>
            <p:nvPr/>
          </p:nvCxnSpPr>
          <p:spPr>
            <a:xfrm flipH="1">
              <a:off x="5422232" y="2951747"/>
              <a:ext cx="465221" cy="1267327"/>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DE741C02-E1F7-2CF5-4CA4-3AA2C0ECB804}"/>
                </a:ext>
              </a:extLst>
            </p:cNvPr>
            <p:cNvGrpSpPr/>
            <p:nvPr/>
          </p:nvGrpSpPr>
          <p:grpSpPr>
            <a:xfrm>
              <a:off x="3793067" y="1684421"/>
              <a:ext cx="4165595" cy="2402157"/>
              <a:chOff x="3793067" y="1684421"/>
              <a:chExt cx="4165595" cy="2402157"/>
            </a:xfrm>
          </p:grpSpPr>
          <p:cxnSp>
            <p:nvCxnSpPr>
              <p:cNvPr id="10" name="Straight Connector 9">
                <a:extLst>
                  <a:ext uri="{FF2B5EF4-FFF2-40B4-BE49-F238E27FC236}">
                    <a16:creationId xmlns:a16="http://schemas.microsoft.com/office/drawing/2014/main" id="{53E1340A-2161-9591-6765-24A4630E4FFA}"/>
                  </a:ext>
                </a:extLst>
              </p:cNvPr>
              <p:cNvCxnSpPr>
                <a:cxnSpLocks/>
                <a:endCxn id="56" idx="1"/>
              </p:cNvCxnSpPr>
              <p:nvPr/>
            </p:nvCxnSpPr>
            <p:spPr>
              <a:xfrm>
                <a:off x="4572000" y="2951747"/>
                <a:ext cx="3386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C1EF9-2E5F-2379-627A-4E14A3C8E2AB}"/>
                  </a:ext>
                </a:extLst>
              </p:cNvPr>
              <p:cNvCxnSpPr/>
              <p:nvPr/>
            </p:nvCxnSpPr>
            <p:spPr>
              <a:xfrm flipH="1" flipV="1">
                <a:off x="3882189" y="2117558"/>
                <a:ext cx="689811" cy="834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E1F536-A7E4-DE51-D84B-146BEBA70424}"/>
                  </a:ext>
                </a:extLst>
              </p:cNvPr>
              <p:cNvCxnSpPr/>
              <p:nvPr/>
            </p:nvCxnSpPr>
            <p:spPr>
              <a:xfrm flipH="1">
                <a:off x="4203032" y="2951747"/>
                <a:ext cx="368968" cy="930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781523-6C75-44F0-8120-B153D0393DE7}"/>
                  </a:ext>
                </a:extLst>
              </p:cNvPr>
              <p:cNvCxnSpPr/>
              <p:nvPr/>
            </p:nvCxnSpPr>
            <p:spPr>
              <a:xfrm flipH="1" flipV="1">
                <a:off x="4892842" y="1684421"/>
                <a:ext cx="994611" cy="1267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DCC3E3B-E2D9-9C73-AE2E-F1886965D58E}"/>
                  </a:ext>
                </a:extLst>
              </p:cNvPr>
              <p:cNvCxnSpPr>
                <a:cxnSpLocks/>
              </p:cNvCxnSpPr>
              <p:nvPr/>
            </p:nvCxnSpPr>
            <p:spPr>
              <a:xfrm flipH="1">
                <a:off x="4539916" y="2354030"/>
                <a:ext cx="882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2BD32ED-7EE9-3D58-9DE6-A17DD31BAE34}"/>
                  </a:ext>
                </a:extLst>
              </p:cNvPr>
              <p:cNvCxnSpPr/>
              <p:nvPr/>
            </p:nvCxnSpPr>
            <p:spPr>
              <a:xfrm flipH="1">
                <a:off x="4572000" y="3497179"/>
                <a:ext cx="11069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4069A60-4728-135E-663E-86BC360D5578}"/>
                  </a:ext>
                </a:extLst>
              </p:cNvPr>
              <p:cNvCxnSpPr/>
              <p:nvPr/>
            </p:nvCxnSpPr>
            <p:spPr>
              <a:xfrm flipH="1" flipV="1">
                <a:off x="6128085" y="1684421"/>
                <a:ext cx="1106906" cy="1267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F4BA568-C940-602D-0F88-47811B23644E}"/>
                  </a:ext>
                </a:extLst>
              </p:cNvPr>
              <p:cNvCxnSpPr/>
              <p:nvPr/>
            </p:nvCxnSpPr>
            <p:spPr>
              <a:xfrm flipH="1">
                <a:off x="5654842" y="2117558"/>
                <a:ext cx="8422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41BACAE-E48E-E5C7-52AF-BFB56E7F153D}"/>
                  </a:ext>
                </a:extLst>
              </p:cNvPr>
              <p:cNvCxnSpPr/>
              <p:nvPr/>
            </p:nvCxnSpPr>
            <p:spPr>
              <a:xfrm flipH="1">
                <a:off x="5748773" y="3724442"/>
                <a:ext cx="1155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5FE638E-85FB-9DFF-2987-18D89E07CC19}"/>
                  </a:ext>
                </a:extLst>
              </p:cNvPr>
              <p:cNvCxnSpPr>
                <a:cxnSpLocks/>
              </p:cNvCxnSpPr>
              <p:nvPr/>
            </p:nvCxnSpPr>
            <p:spPr>
              <a:xfrm flipH="1">
                <a:off x="6043923" y="2123221"/>
                <a:ext cx="312700" cy="592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7CF5345-2353-63FF-A8E9-48F3773E2B72}"/>
                  </a:ext>
                </a:extLst>
              </p:cNvPr>
              <p:cNvCxnSpPr/>
              <p:nvPr/>
            </p:nvCxnSpPr>
            <p:spPr>
              <a:xfrm flipH="1">
                <a:off x="3793067" y="3386667"/>
                <a:ext cx="304800" cy="6999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537C7265-AAC5-97A1-D318-0A538BCE1D66}"/>
                </a:ext>
              </a:extLst>
            </p:cNvPr>
            <p:cNvSpPr txBox="1"/>
            <p:nvPr/>
          </p:nvSpPr>
          <p:spPr>
            <a:xfrm>
              <a:off x="7958662" y="2582415"/>
              <a:ext cx="826395" cy="738664"/>
            </a:xfrm>
            <a:prstGeom prst="rect">
              <a:avLst/>
            </a:prstGeom>
            <a:noFill/>
          </p:spPr>
          <p:txBody>
            <a:bodyPr wrap="square" rtlCol="0">
              <a:spAutoFit/>
            </a:bodyPr>
            <a:lstStyle/>
            <a:p>
              <a:r>
                <a:rPr lang="en-US" sz="1400" b="1" dirty="0"/>
                <a:t>Head (primary issue)</a:t>
              </a:r>
            </a:p>
          </p:txBody>
        </p:sp>
      </p:grpSp>
      <p:sp>
        <p:nvSpPr>
          <p:cNvPr id="6" name="TextBox 5">
            <a:extLst>
              <a:ext uri="{FF2B5EF4-FFF2-40B4-BE49-F238E27FC236}">
                <a16:creationId xmlns:a16="http://schemas.microsoft.com/office/drawing/2014/main" id="{97D8D6AB-B46F-0B67-37AD-EB611CC9F9D2}"/>
              </a:ext>
            </a:extLst>
          </p:cNvPr>
          <p:cNvSpPr txBox="1"/>
          <p:nvPr/>
        </p:nvSpPr>
        <p:spPr>
          <a:xfrm>
            <a:off x="5605742" y="1285875"/>
            <a:ext cx="10925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Calibri"/>
              </a:rPr>
              <a:t>Ribs (major categories)</a:t>
            </a:r>
          </a:p>
        </p:txBody>
      </p:sp>
      <p:sp>
        <p:nvSpPr>
          <p:cNvPr id="7" name="TextBox 6">
            <a:extLst>
              <a:ext uri="{FF2B5EF4-FFF2-40B4-BE49-F238E27FC236}">
                <a16:creationId xmlns:a16="http://schemas.microsoft.com/office/drawing/2014/main" id="{8CE984E4-9C83-85E9-8DD8-4C7688CB9F76}"/>
              </a:ext>
            </a:extLst>
          </p:cNvPr>
          <p:cNvSpPr txBox="1"/>
          <p:nvPr/>
        </p:nvSpPr>
        <p:spPr>
          <a:xfrm>
            <a:off x="4496359" y="2697816"/>
            <a:ext cx="13110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Calibri"/>
              </a:rPr>
              <a:t>Spine (connects ribs)</a:t>
            </a:r>
            <a:endParaRPr lang="en-US" dirty="0"/>
          </a:p>
        </p:txBody>
      </p:sp>
      <p:sp>
        <p:nvSpPr>
          <p:cNvPr id="8" name="TextBox 7">
            <a:extLst>
              <a:ext uri="{FF2B5EF4-FFF2-40B4-BE49-F238E27FC236}">
                <a16:creationId xmlns:a16="http://schemas.microsoft.com/office/drawing/2014/main" id="{3EA2BB60-1B9A-4E3C-719A-E72A8EFB0819}"/>
              </a:ext>
            </a:extLst>
          </p:cNvPr>
          <p:cNvSpPr txBox="1"/>
          <p:nvPr/>
        </p:nvSpPr>
        <p:spPr>
          <a:xfrm>
            <a:off x="5908298" y="3084420"/>
            <a:ext cx="1100978"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Calibri"/>
              </a:rPr>
              <a:t>Lines (root causes associated with rib category)</a:t>
            </a:r>
          </a:p>
        </p:txBody>
      </p:sp>
    </p:spTree>
    <p:extLst>
      <p:ext uri="{BB962C8B-B14F-4D97-AF65-F5344CB8AC3E}">
        <p14:creationId xmlns:p14="http://schemas.microsoft.com/office/powerpoint/2010/main" val="2637412563"/>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924ABF-53DB-B882-79E8-5FE2DA09F71C}"/>
              </a:ext>
            </a:extLst>
          </p:cNvPr>
          <p:cNvSpPr>
            <a:spLocks noGrp="1"/>
          </p:cNvSpPr>
          <p:nvPr>
            <p:ph type="body" idx="13"/>
          </p:nvPr>
        </p:nvSpPr>
        <p:spPr/>
        <p:txBody>
          <a:bodyPr>
            <a:normAutofit/>
          </a:bodyPr>
          <a:lstStyle/>
          <a:p>
            <a:pPr algn="ctr"/>
            <a:r>
              <a:rPr lang="en-US" sz="3300">
                <a:latin typeface="Arial"/>
                <a:cs typeface="Arial"/>
              </a:rPr>
              <a:t>Fishbone Diagram Example</a:t>
            </a:r>
            <a:endParaRPr lang="en-US" sz="3300"/>
          </a:p>
        </p:txBody>
      </p:sp>
      <p:pic>
        <p:nvPicPr>
          <p:cNvPr id="4" name="Picture 4">
            <a:extLst>
              <a:ext uri="{FF2B5EF4-FFF2-40B4-BE49-F238E27FC236}">
                <a16:creationId xmlns:a16="http://schemas.microsoft.com/office/drawing/2014/main" id="{B7989288-962E-B534-7F30-7CD0AE11D1DF}"/>
              </a:ext>
            </a:extLst>
          </p:cNvPr>
          <p:cNvPicPr>
            <a:picLocks noChangeAspect="1"/>
          </p:cNvPicPr>
          <p:nvPr/>
        </p:nvPicPr>
        <p:blipFill rotWithShape="1">
          <a:blip r:embed="rId2"/>
          <a:srcRect l="-120" t="1418" r="240" b="-1182"/>
          <a:stretch/>
        </p:blipFill>
        <p:spPr>
          <a:xfrm>
            <a:off x="855890" y="974096"/>
            <a:ext cx="7654337" cy="3886870"/>
          </a:xfrm>
          <a:prstGeom prst="rect">
            <a:avLst/>
          </a:prstGeom>
        </p:spPr>
      </p:pic>
      <p:sp>
        <p:nvSpPr>
          <p:cNvPr id="5" name="TextBox 4">
            <a:extLst>
              <a:ext uri="{FF2B5EF4-FFF2-40B4-BE49-F238E27FC236}">
                <a16:creationId xmlns:a16="http://schemas.microsoft.com/office/drawing/2014/main" id="{6CF15E23-9DCF-98BF-17B4-E26659E5102A}"/>
              </a:ext>
            </a:extLst>
          </p:cNvPr>
          <p:cNvSpPr txBox="1"/>
          <p:nvPr/>
        </p:nvSpPr>
        <p:spPr>
          <a:xfrm>
            <a:off x="34018" y="4905376"/>
            <a:ext cx="1224642" cy="2077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en-US" sz="900" dirty="0">
                <a:solidFill>
                  <a:prstClr val="black"/>
                </a:solidFill>
                <a:latin typeface="Calibri"/>
              </a:rPr>
              <a:t>Source: </a:t>
            </a:r>
            <a:r>
              <a:rPr lang="en-US" sz="900" dirty="0">
                <a:solidFill>
                  <a:prstClr val="black"/>
                </a:solidFill>
                <a:latin typeface="Calibri"/>
                <a:hlinkClick r:id="rId3"/>
              </a:rPr>
              <a:t>HHS</a:t>
            </a:r>
            <a:endParaRPr lang="en-US" sz="900" dirty="0">
              <a:solidFill>
                <a:prstClr val="black"/>
              </a:solidFill>
              <a:latin typeface="Calibri"/>
              <a:cs typeface="Calibri"/>
            </a:endParaRPr>
          </a:p>
        </p:txBody>
      </p:sp>
      <p:pic>
        <p:nvPicPr>
          <p:cNvPr id="2" name="Picture 2">
            <a:extLst>
              <a:ext uri="{FF2B5EF4-FFF2-40B4-BE49-F238E27FC236}">
                <a16:creationId xmlns:a16="http://schemas.microsoft.com/office/drawing/2014/main" id="{F74541D6-6531-8535-5282-1E9E63C6E1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545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045B6-1690-BB98-CACE-F34B4A40457A}"/>
              </a:ext>
            </a:extLst>
          </p:cNvPr>
          <p:cNvSpPr>
            <a:spLocks noGrp="1"/>
          </p:cNvSpPr>
          <p:nvPr>
            <p:ph type="title"/>
          </p:nvPr>
        </p:nvSpPr>
        <p:spPr>
          <a:xfrm>
            <a:off x="457200" y="366543"/>
            <a:ext cx="8237120" cy="766592"/>
          </a:xfrm>
        </p:spPr>
        <p:txBody>
          <a:bodyPr lIns="68580" tIns="34290" rIns="68580" bIns="34290" anchor="t"/>
          <a:lstStyle/>
          <a:p>
            <a:r>
              <a:rPr lang="en-US" b="1">
                <a:solidFill>
                  <a:srgbClr val="012D72"/>
                </a:solidFill>
                <a:latin typeface="Arial"/>
                <a:cs typeface="Arial"/>
              </a:rPr>
              <a:t>Bringing it Together</a:t>
            </a:r>
            <a:endParaRPr lang="en-US"/>
          </a:p>
        </p:txBody>
      </p:sp>
      <p:pic>
        <p:nvPicPr>
          <p:cNvPr id="4" name="Content Placeholder 3" descr="Diagram&#10;&#10;Description automatically generated">
            <a:extLst>
              <a:ext uri="{FF2B5EF4-FFF2-40B4-BE49-F238E27FC236}">
                <a16:creationId xmlns:a16="http://schemas.microsoft.com/office/drawing/2014/main" id="{C50FA469-25AD-4298-892A-AB06A982FA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051" y="1047064"/>
            <a:ext cx="3225728" cy="3315479"/>
          </a:xfrm>
          <a:prstGeom prst="rect">
            <a:avLst/>
          </a:prstGeom>
        </p:spPr>
      </p:pic>
      <p:pic>
        <p:nvPicPr>
          <p:cNvPr id="16" name="Picture 15">
            <a:extLst>
              <a:ext uri="{FF2B5EF4-FFF2-40B4-BE49-F238E27FC236}">
                <a16:creationId xmlns:a16="http://schemas.microsoft.com/office/drawing/2014/main" id="{AABBA10F-CC05-438B-8740-DB6D0DE8CA2A}"/>
              </a:ext>
            </a:extLst>
          </p:cNvPr>
          <p:cNvPicPr>
            <a:picLocks noChangeAspect="1"/>
          </p:cNvPicPr>
          <p:nvPr/>
        </p:nvPicPr>
        <p:blipFill>
          <a:blip r:embed="rId4"/>
          <a:stretch>
            <a:fillRect/>
          </a:stretch>
        </p:blipFill>
        <p:spPr>
          <a:xfrm>
            <a:off x="4650582" y="1261860"/>
            <a:ext cx="4036219" cy="3071813"/>
          </a:xfrm>
          <a:prstGeom prst="rect">
            <a:avLst/>
          </a:prstGeom>
        </p:spPr>
      </p:pic>
      <p:sp>
        <p:nvSpPr>
          <p:cNvPr id="17" name="Arrow: Left-Right 16">
            <a:extLst>
              <a:ext uri="{FF2B5EF4-FFF2-40B4-BE49-F238E27FC236}">
                <a16:creationId xmlns:a16="http://schemas.microsoft.com/office/drawing/2014/main" id="{840C2118-7A2D-41C3-ACE5-B929A0678EFA}"/>
              </a:ext>
            </a:extLst>
          </p:cNvPr>
          <p:cNvSpPr/>
          <p:nvPr/>
        </p:nvSpPr>
        <p:spPr>
          <a:xfrm>
            <a:off x="3682928" y="2571750"/>
            <a:ext cx="1778145" cy="939546"/>
          </a:xfrm>
          <a:prstGeom prst="lef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pic>
        <p:nvPicPr>
          <p:cNvPr id="2" name="Picture 2">
            <a:extLst>
              <a:ext uri="{FF2B5EF4-FFF2-40B4-BE49-F238E27FC236}">
                <a16:creationId xmlns:a16="http://schemas.microsoft.com/office/drawing/2014/main" id="{32B97667-8D2A-8DAF-5D86-504B126CC7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397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140B1F-EF95-1A27-761A-09AA3E8400DB}"/>
              </a:ext>
            </a:extLst>
          </p:cNvPr>
          <p:cNvSpPr>
            <a:spLocks noGrp="1"/>
          </p:cNvSpPr>
          <p:nvPr>
            <p:ph type="body" idx="13"/>
          </p:nvPr>
        </p:nvSpPr>
        <p:spPr>
          <a:xfrm>
            <a:off x="2441222" y="438152"/>
            <a:ext cx="4261556" cy="638175"/>
          </a:xfrm>
        </p:spPr>
        <p:txBody>
          <a:bodyPr lIns="91440" tIns="45720" rIns="91440" bIns="45720" anchor="t" anchorCtr="0"/>
          <a:lstStyle/>
          <a:p>
            <a:pPr algn="ctr"/>
            <a:r>
              <a:rPr lang="en-US" dirty="0">
                <a:latin typeface="Arial"/>
                <a:cs typeface="Arial"/>
              </a:rPr>
              <a:t>You're on Your Way!</a:t>
            </a:r>
            <a:endParaRPr lang="en-US" dirty="0"/>
          </a:p>
        </p:txBody>
      </p:sp>
      <p:pic>
        <p:nvPicPr>
          <p:cNvPr id="4" name="Picture 2">
            <a:extLst>
              <a:ext uri="{FF2B5EF4-FFF2-40B4-BE49-F238E27FC236}">
                <a16:creationId xmlns:a16="http://schemas.microsoft.com/office/drawing/2014/main" id="{76A681E8-F33C-BC5F-A76C-6746503A2A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raccoon in a basket&#10;&#10;Description automatically generated">
            <a:extLst>
              <a:ext uri="{FF2B5EF4-FFF2-40B4-BE49-F238E27FC236}">
                <a16:creationId xmlns:a16="http://schemas.microsoft.com/office/drawing/2014/main" id="{D2856236-2D77-567D-0D3D-EB52DF4160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0371" y="1076327"/>
            <a:ext cx="5523258" cy="3687068"/>
          </a:xfrm>
          <a:prstGeom prst="rect">
            <a:avLst/>
          </a:prstGeom>
        </p:spPr>
      </p:pic>
    </p:spTree>
    <p:extLst>
      <p:ext uri="{BB962C8B-B14F-4D97-AF65-F5344CB8AC3E}">
        <p14:creationId xmlns:p14="http://schemas.microsoft.com/office/powerpoint/2010/main" val="230629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C312C9-921E-C9CA-9CD8-47FC531A03DE}"/>
              </a:ext>
            </a:extLst>
          </p:cNvPr>
          <p:cNvSpPr>
            <a:spLocks noGrp="1"/>
          </p:cNvSpPr>
          <p:nvPr>
            <p:ph type="body" idx="13"/>
          </p:nvPr>
        </p:nvSpPr>
        <p:spPr/>
        <p:txBody>
          <a:bodyPr/>
          <a:lstStyle/>
          <a:p>
            <a:r>
              <a:rPr lang="en-US" dirty="0"/>
              <a:t>Selecting a Topic</a:t>
            </a:r>
          </a:p>
        </p:txBody>
      </p:sp>
      <p:pic>
        <p:nvPicPr>
          <p:cNvPr id="1026" name="Picture 2">
            <a:extLst>
              <a:ext uri="{FF2B5EF4-FFF2-40B4-BE49-F238E27FC236}">
                <a16:creationId xmlns:a16="http://schemas.microsoft.com/office/drawing/2014/main" id="{161DC199-9E58-6C9F-DF66-1DEFDB3A5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00" y="1704550"/>
            <a:ext cx="6761399" cy="20648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E08562-7C1A-DC8A-86DC-76FFE5A12803}"/>
              </a:ext>
            </a:extLst>
          </p:cNvPr>
          <p:cNvSpPr txBox="1"/>
          <p:nvPr/>
        </p:nvSpPr>
        <p:spPr>
          <a:xfrm>
            <a:off x="1513840" y="3769360"/>
            <a:ext cx="5080000"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(Graphic credit: Radhika Bhatt, U.S. Department of Commerce Data Service)</a:t>
            </a:r>
            <a:r>
              <a:rPr lang="en-US" sz="1200" b="0" i="0" dirty="0">
                <a:solidFill>
                  <a:srgbClr val="000000"/>
                </a:solidFill>
                <a:effectLst/>
                <a:latin typeface="Calibri" panose="020F0502020204030204" pitchFamily="34" charset="0"/>
              </a:rPr>
              <a:t>​</a:t>
            </a:r>
            <a:endParaRPr lang="en-US" sz="1200" dirty="0"/>
          </a:p>
        </p:txBody>
      </p:sp>
      <p:pic>
        <p:nvPicPr>
          <p:cNvPr id="2" name="Picture 2">
            <a:extLst>
              <a:ext uri="{FF2B5EF4-FFF2-40B4-BE49-F238E27FC236}">
                <a16:creationId xmlns:a16="http://schemas.microsoft.com/office/drawing/2014/main" id="{3C909583-D9A3-D3B1-C828-49BBA75390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00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8A0AC1-46F9-7A3A-1C15-D05E3ACC8165}"/>
              </a:ext>
            </a:extLst>
          </p:cNvPr>
          <p:cNvSpPr>
            <a:spLocks noGrp="1"/>
          </p:cNvSpPr>
          <p:nvPr>
            <p:ph type="body" idx="1"/>
          </p:nvPr>
        </p:nvSpPr>
        <p:spPr>
          <a:xfrm>
            <a:off x="213360" y="458472"/>
            <a:ext cx="2463478" cy="4628829"/>
          </a:xfrm>
        </p:spPr>
        <p:txBody>
          <a:bodyPr/>
          <a:lstStyle/>
          <a:p>
            <a:r>
              <a:rPr lang="en-US" sz="3600" b="1" dirty="0">
                <a:solidFill>
                  <a:schemeClr val="tx1"/>
                </a:solidFill>
              </a:rPr>
              <a:t>S</a:t>
            </a:r>
            <a:r>
              <a:rPr lang="en-US" sz="3200" dirty="0">
                <a:solidFill>
                  <a:schemeClr val="tx1"/>
                </a:solidFill>
              </a:rPr>
              <a:t>mart</a:t>
            </a:r>
          </a:p>
          <a:p>
            <a:r>
              <a:rPr lang="en-US" sz="3600" b="1" dirty="0">
                <a:solidFill>
                  <a:schemeClr val="tx1"/>
                </a:solidFill>
              </a:rPr>
              <a:t>M</a:t>
            </a:r>
            <a:r>
              <a:rPr lang="en-US" sz="3200" dirty="0">
                <a:solidFill>
                  <a:schemeClr val="tx1"/>
                </a:solidFill>
              </a:rPr>
              <a:t>easurable</a:t>
            </a:r>
          </a:p>
          <a:p>
            <a:r>
              <a:rPr lang="en-US" sz="3600" b="1" dirty="0">
                <a:solidFill>
                  <a:schemeClr val="tx1"/>
                </a:solidFill>
              </a:rPr>
              <a:t>A</a:t>
            </a:r>
            <a:r>
              <a:rPr lang="en-US" sz="3200" dirty="0">
                <a:solidFill>
                  <a:schemeClr val="tx1"/>
                </a:solidFill>
              </a:rPr>
              <a:t>ttainable</a:t>
            </a:r>
          </a:p>
          <a:p>
            <a:r>
              <a:rPr lang="en-US" sz="3600" b="1" dirty="0">
                <a:solidFill>
                  <a:schemeClr val="tx1"/>
                </a:solidFill>
              </a:rPr>
              <a:t>R</a:t>
            </a:r>
            <a:r>
              <a:rPr lang="en-US" sz="3200" dirty="0">
                <a:solidFill>
                  <a:schemeClr val="tx1"/>
                </a:solidFill>
              </a:rPr>
              <a:t>elevant</a:t>
            </a:r>
          </a:p>
          <a:p>
            <a:r>
              <a:rPr lang="en-US" sz="3600" b="1" dirty="0">
                <a:solidFill>
                  <a:schemeClr val="tx1"/>
                </a:solidFill>
              </a:rPr>
              <a:t>T</a:t>
            </a:r>
            <a:r>
              <a:rPr lang="en-US" sz="3200" dirty="0">
                <a:solidFill>
                  <a:schemeClr val="tx1"/>
                </a:solidFill>
              </a:rPr>
              <a:t>ime-bound</a:t>
            </a:r>
          </a:p>
          <a:p>
            <a:r>
              <a:rPr lang="en-US" sz="3600" b="1" dirty="0">
                <a:solidFill>
                  <a:schemeClr val="tx1"/>
                </a:solidFill>
              </a:rPr>
              <a:t>I</a:t>
            </a:r>
            <a:r>
              <a:rPr lang="en-US" sz="3200" dirty="0">
                <a:solidFill>
                  <a:schemeClr val="tx1"/>
                </a:solidFill>
              </a:rPr>
              <a:t>nclusive</a:t>
            </a:r>
          </a:p>
          <a:p>
            <a:r>
              <a:rPr lang="en-US" sz="3600" b="1" dirty="0">
                <a:solidFill>
                  <a:schemeClr val="tx1"/>
                </a:solidFill>
              </a:rPr>
              <a:t>E</a:t>
            </a:r>
            <a:r>
              <a:rPr lang="en-US" sz="3200" dirty="0">
                <a:solidFill>
                  <a:schemeClr val="tx1"/>
                </a:solidFill>
              </a:rPr>
              <a:t>quitable</a:t>
            </a:r>
          </a:p>
        </p:txBody>
      </p:sp>
      <p:sp>
        <p:nvSpPr>
          <p:cNvPr id="3" name="Text Placeholder 2">
            <a:extLst>
              <a:ext uri="{FF2B5EF4-FFF2-40B4-BE49-F238E27FC236}">
                <a16:creationId xmlns:a16="http://schemas.microsoft.com/office/drawing/2014/main" id="{9596E1E7-B155-030B-9211-00C56AD55F35}"/>
              </a:ext>
            </a:extLst>
          </p:cNvPr>
          <p:cNvSpPr>
            <a:spLocks noGrp="1"/>
          </p:cNvSpPr>
          <p:nvPr>
            <p:ph type="body" idx="13"/>
          </p:nvPr>
        </p:nvSpPr>
        <p:spPr>
          <a:xfrm>
            <a:off x="3689681" y="458472"/>
            <a:ext cx="5191760" cy="638175"/>
          </a:xfrm>
        </p:spPr>
        <p:txBody>
          <a:bodyPr/>
          <a:lstStyle/>
          <a:p>
            <a:r>
              <a:rPr lang="en-US" dirty="0"/>
              <a:t>Creating a SMARTIE Goal</a:t>
            </a:r>
          </a:p>
        </p:txBody>
      </p:sp>
      <p:pic>
        <p:nvPicPr>
          <p:cNvPr id="5" name="Picture 4" descr="A bowl of candy&#10;&#10;Description automatically generated">
            <a:extLst>
              <a:ext uri="{FF2B5EF4-FFF2-40B4-BE49-F238E27FC236}">
                <a16:creationId xmlns:a16="http://schemas.microsoft.com/office/drawing/2014/main" id="{8F132D71-9539-214F-103E-FE9F0DE836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9681" y="1160073"/>
            <a:ext cx="5117437" cy="3402688"/>
          </a:xfrm>
          <a:prstGeom prst="rect">
            <a:avLst/>
          </a:prstGeom>
        </p:spPr>
      </p:pic>
    </p:spTree>
    <p:extLst>
      <p:ext uri="{BB962C8B-B14F-4D97-AF65-F5344CB8AC3E}">
        <p14:creationId xmlns:p14="http://schemas.microsoft.com/office/powerpoint/2010/main" val="373470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0CB9D0-CABA-0206-6A4D-4419724D5D27}"/>
              </a:ext>
            </a:extLst>
          </p:cNvPr>
          <p:cNvSpPr>
            <a:spLocks noGrp="1"/>
          </p:cNvSpPr>
          <p:nvPr>
            <p:ph type="body" idx="13"/>
          </p:nvPr>
        </p:nvSpPr>
        <p:spPr/>
        <p:txBody>
          <a:bodyPr/>
          <a:lstStyle/>
          <a:p>
            <a:r>
              <a:rPr lang="en-US"/>
              <a:t>Specific</a:t>
            </a:r>
          </a:p>
        </p:txBody>
      </p:sp>
      <p:graphicFrame>
        <p:nvGraphicFramePr>
          <p:cNvPr id="12" name="Diagram 11">
            <a:extLst>
              <a:ext uri="{FF2B5EF4-FFF2-40B4-BE49-F238E27FC236}">
                <a16:creationId xmlns:a16="http://schemas.microsoft.com/office/drawing/2014/main" id="{6E22B41C-D350-B996-F698-AB28A1BB09C2}"/>
              </a:ext>
            </a:extLst>
          </p:cNvPr>
          <p:cNvGraphicFramePr/>
          <p:nvPr>
            <p:extLst>
              <p:ext uri="{D42A27DB-BD31-4B8C-83A1-F6EECF244321}">
                <p14:modId xmlns:p14="http://schemas.microsoft.com/office/powerpoint/2010/main" val="765463199"/>
              </p:ext>
            </p:extLst>
          </p:nvPr>
        </p:nvGraphicFramePr>
        <p:xfrm>
          <a:off x="4717278" y="870245"/>
          <a:ext cx="4426721" cy="3539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 dart board with a red dart arrow in the center&#10;&#10;Description automatically generated">
            <a:extLst>
              <a:ext uri="{FF2B5EF4-FFF2-40B4-BE49-F238E27FC236}">
                <a16:creationId xmlns:a16="http://schemas.microsoft.com/office/drawing/2014/main" id="{390D4E5D-6C3C-5D87-D6E4-5C2B134486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1246336"/>
            <a:ext cx="4114800" cy="3086100"/>
          </a:xfrm>
          <a:prstGeom prst="rect">
            <a:avLst/>
          </a:prstGeom>
        </p:spPr>
      </p:pic>
      <p:pic>
        <p:nvPicPr>
          <p:cNvPr id="2" name="Picture 2">
            <a:extLst>
              <a:ext uri="{FF2B5EF4-FFF2-40B4-BE49-F238E27FC236}">
                <a16:creationId xmlns:a16="http://schemas.microsoft.com/office/drawing/2014/main" id="{DBD01FF7-4B24-AEEC-D409-8E8E5B129B4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659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9BB841-C7D0-FC3C-EEC6-9D167C4F041A}"/>
              </a:ext>
            </a:extLst>
          </p:cNvPr>
          <p:cNvSpPr>
            <a:spLocks noGrp="1"/>
          </p:cNvSpPr>
          <p:nvPr>
            <p:ph type="body" idx="13"/>
          </p:nvPr>
        </p:nvSpPr>
        <p:spPr/>
        <p:txBody>
          <a:bodyPr/>
          <a:lstStyle/>
          <a:p>
            <a:r>
              <a:rPr lang="en-US"/>
              <a:t>Measurable</a:t>
            </a:r>
          </a:p>
        </p:txBody>
      </p:sp>
      <p:pic>
        <p:nvPicPr>
          <p:cNvPr id="6" name="Picture 5" descr="A yellow measuring tape with black numbers&#10;&#10;Description automatically generated">
            <a:extLst>
              <a:ext uri="{FF2B5EF4-FFF2-40B4-BE49-F238E27FC236}">
                <a16:creationId xmlns:a16="http://schemas.microsoft.com/office/drawing/2014/main" id="{E5162CEC-6E4A-C4AD-28AB-205955ADE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727" y="922791"/>
            <a:ext cx="3619088" cy="4067173"/>
          </a:xfrm>
          <a:prstGeom prst="rect">
            <a:avLst/>
          </a:prstGeom>
        </p:spPr>
      </p:pic>
      <p:pic>
        <p:nvPicPr>
          <p:cNvPr id="2" name="Picture 2">
            <a:extLst>
              <a:ext uri="{FF2B5EF4-FFF2-40B4-BE49-F238E27FC236}">
                <a16:creationId xmlns:a16="http://schemas.microsoft.com/office/drawing/2014/main" id="{10DB0E2D-0C49-AAE4-0609-B6573695A6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a:extLst>
              <a:ext uri="{FF2B5EF4-FFF2-40B4-BE49-F238E27FC236}">
                <a16:creationId xmlns:a16="http://schemas.microsoft.com/office/drawing/2014/main" id="{9BEDB773-D9C1-828E-9E53-1055D0F579EB}"/>
              </a:ext>
            </a:extLst>
          </p:cNvPr>
          <p:cNvGraphicFramePr/>
          <p:nvPr>
            <p:extLst>
              <p:ext uri="{D42A27DB-BD31-4B8C-83A1-F6EECF244321}">
                <p14:modId xmlns:p14="http://schemas.microsoft.com/office/powerpoint/2010/main" val="495483901"/>
              </p:ext>
            </p:extLst>
          </p:nvPr>
        </p:nvGraphicFramePr>
        <p:xfrm>
          <a:off x="4717278" y="870245"/>
          <a:ext cx="4426721" cy="35393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8605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037463-D4C3-0C14-44BF-12560DE68D23}"/>
              </a:ext>
            </a:extLst>
          </p:cNvPr>
          <p:cNvSpPr>
            <a:spLocks noGrp="1"/>
          </p:cNvSpPr>
          <p:nvPr>
            <p:ph type="body" idx="13"/>
          </p:nvPr>
        </p:nvSpPr>
        <p:spPr/>
        <p:txBody>
          <a:bodyPr/>
          <a:lstStyle/>
          <a:p>
            <a:r>
              <a:rPr lang="en-US"/>
              <a:t>Attainable</a:t>
            </a:r>
          </a:p>
        </p:txBody>
      </p:sp>
      <p:pic>
        <p:nvPicPr>
          <p:cNvPr id="6" name="Picture 5" descr="A group of people embling a puzzle&#10;&#10;Description automatically generated">
            <a:extLst>
              <a:ext uri="{FF2B5EF4-FFF2-40B4-BE49-F238E27FC236}">
                <a16:creationId xmlns:a16="http://schemas.microsoft.com/office/drawing/2014/main" id="{BB9E73C6-7451-E05C-3E04-4F9B32E0C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09" y="1441584"/>
            <a:ext cx="4495800" cy="2996932"/>
          </a:xfrm>
          <a:prstGeom prst="rect">
            <a:avLst/>
          </a:prstGeom>
        </p:spPr>
      </p:pic>
      <p:pic>
        <p:nvPicPr>
          <p:cNvPr id="2" name="Picture 2">
            <a:extLst>
              <a:ext uri="{FF2B5EF4-FFF2-40B4-BE49-F238E27FC236}">
                <a16:creationId xmlns:a16="http://schemas.microsoft.com/office/drawing/2014/main" id="{D55826A1-1095-AC67-E7EE-ADEF88B6CD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a:extLst>
              <a:ext uri="{FF2B5EF4-FFF2-40B4-BE49-F238E27FC236}">
                <a16:creationId xmlns:a16="http://schemas.microsoft.com/office/drawing/2014/main" id="{32863019-6882-3B96-6B7F-A1AF8541155F}"/>
              </a:ext>
            </a:extLst>
          </p:cNvPr>
          <p:cNvGraphicFramePr/>
          <p:nvPr>
            <p:extLst>
              <p:ext uri="{D42A27DB-BD31-4B8C-83A1-F6EECF244321}">
                <p14:modId xmlns:p14="http://schemas.microsoft.com/office/powerpoint/2010/main" val="4124047454"/>
              </p:ext>
            </p:extLst>
          </p:nvPr>
        </p:nvGraphicFramePr>
        <p:xfrm>
          <a:off x="4717278" y="870245"/>
          <a:ext cx="4426721" cy="35393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1826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D6ACE3-A8D5-7671-BC60-84463F72FA11}"/>
              </a:ext>
            </a:extLst>
          </p:cNvPr>
          <p:cNvSpPr>
            <a:spLocks noGrp="1"/>
          </p:cNvSpPr>
          <p:nvPr>
            <p:ph type="body" idx="13"/>
          </p:nvPr>
        </p:nvSpPr>
        <p:spPr/>
        <p:txBody>
          <a:bodyPr/>
          <a:lstStyle/>
          <a:p>
            <a:r>
              <a:rPr lang="en-US"/>
              <a:t>Relevant</a:t>
            </a:r>
          </a:p>
        </p:txBody>
      </p:sp>
      <p:pic>
        <p:nvPicPr>
          <p:cNvPr id="5124" name="Picture 4">
            <a:extLst>
              <a:ext uri="{FF2B5EF4-FFF2-40B4-BE49-F238E27FC236}">
                <a16:creationId xmlns:a16="http://schemas.microsoft.com/office/drawing/2014/main" id="{2F04F37C-B6B7-9462-1F0A-0211BF070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62" y="1552575"/>
            <a:ext cx="4217397" cy="2806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44C52FB3-225D-E8D0-6B32-558AB6B76661}"/>
              </a:ext>
            </a:extLst>
          </p:cNvPr>
          <p:cNvGraphicFramePr/>
          <p:nvPr>
            <p:extLst>
              <p:ext uri="{D42A27DB-BD31-4B8C-83A1-F6EECF244321}">
                <p14:modId xmlns:p14="http://schemas.microsoft.com/office/powerpoint/2010/main" val="3196348564"/>
              </p:ext>
            </p:extLst>
          </p:nvPr>
        </p:nvGraphicFramePr>
        <p:xfrm>
          <a:off x="4717278" y="870245"/>
          <a:ext cx="4426721" cy="3539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a:extLst>
              <a:ext uri="{FF2B5EF4-FFF2-40B4-BE49-F238E27FC236}">
                <a16:creationId xmlns:a16="http://schemas.microsoft.com/office/drawing/2014/main" id="{1C7B3A73-0F83-7E3A-74D3-1708FC1A781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4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9E2BB8-DAEE-444B-3581-09F993B23E04}"/>
              </a:ext>
            </a:extLst>
          </p:cNvPr>
          <p:cNvSpPr>
            <a:spLocks noGrp="1"/>
          </p:cNvSpPr>
          <p:nvPr>
            <p:ph type="body" idx="13"/>
          </p:nvPr>
        </p:nvSpPr>
        <p:spPr/>
        <p:txBody>
          <a:bodyPr/>
          <a:lstStyle/>
          <a:p>
            <a:r>
              <a:rPr lang="en-US"/>
              <a:t>Time-bound</a:t>
            </a:r>
          </a:p>
        </p:txBody>
      </p:sp>
      <p:pic>
        <p:nvPicPr>
          <p:cNvPr id="6" name="Picture 5" descr="A hourglass with red sand&#10;&#10;Description automatically generated">
            <a:extLst>
              <a:ext uri="{FF2B5EF4-FFF2-40B4-BE49-F238E27FC236}">
                <a16:creationId xmlns:a16="http://schemas.microsoft.com/office/drawing/2014/main" id="{222CFE09-95B0-E3E9-2377-444655572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81827"/>
            <a:ext cx="3868341" cy="2916446"/>
          </a:xfrm>
          <a:prstGeom prst="rect">
            <a:avLst/>
          </a:prstGeom>
        </p:spPr>
      </p:pic>
      <p:pic>
        <p:nvPicPr>
          <p:cNvPr id="2" name="Picture 2">
            <a:extLst>
              <a:ext uri="{FF2B5EF4-FFF2-40B4-BE49-F238E27FC236}">
                <a16:creationId xmlns:a16="http://schemas.microsoft.com/office/drawing/2014/main" id="{954B2233-88F0-B156-F491-F570255B50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417" y="4476749"/>
            <a:ext cx="2055582" cy="4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a:extLst>
              <a:ext uri="{FF2B5EF4-FFF2-40B4-BE49-F238E27FC236}">
                <a16:creationId xmlns:a16="http://schemas.microsoft.com/office/drawing/2014/main" id="{A15435AE-6A63-9DD3-117A-5C85557AF3DC}"/>
              </a:ext>
            </a:extLst>
          </p:cNvPr>
          <p:cNvGraphicFramePr/>
          <p:nvPr>
            <p:extLst>
              <p:ext uri="{D42A27DB-BD31-4B8C-83A1-F6EECF244321}">
                <p14:modId xmlns:p14="http://schemas.microsoft.com/office/powerpoint/2010/main" val="2285613525"/>
              </p:ext>
            </p:extLst>
          </p:nvPr>
        </p:nvGraphicFramePr>
        <p:xfrm>
          <a:off x="4717278" y="870245"/>
          <a:ext cx="4426721" cy="35393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454012"/>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B14B603730CC43928DB31D54120098" ma:contentTypeVersion="14" ma:contentTypeDescription="Create a new document." ma:contentTypeScope="" ma:versionID="f6590b809553c69aa18310a1881d8585">
  <xsd:schema xmlns:xsd="http://www.w3.org/2001/XMLSchema" xmlns:xs="http://www.w3.org/2001/XMLSchema" xmlns:p="http://schemas.microsoft.com/office/2006/metadata/properties" xmlns:ns2="52be6dde-918a-454b-af78-7b7538a169b0" xmlns:ns3="4c0a8d07-9539-499c-b585-cc5c703c9969" targetNamespace="http://schemas.microsoft.com/office/2006/metadata/properties" ma:root="true" ma:fieldsID="fec3bc90668cdcc3240f2e1254b5d8de" ns2:_="" ns3:_="">
    <xsd:import namespace="52be6dde-918a-454b-af78-7b7538a169b0"/>
    <xsd:import namespace="4c0a8d07-9539-499c-b585-cc5c703c996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be6dde-918a-454b-af78-7b7538a169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a8d07-9539-499c-b585-cc5c703c996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3d5b801-c1d9-4a0e-91ce-1525b8c24b8d}" ma:internalName="TaxCatchAll" ma:showField="CatchAllData" ma:web="4c0a8d07-9539-499c-b585-cc5c703c99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0a8d07-9539-499c-b585-cc5c703c9969" xsi:nil="true"/>
    <lcf76f155ced4ddcb4097134ff3c332f xmlns="52be6dde-918a-454b-af78-7b7538a169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8B13A8-1289-4B27-9B83-07705C891DE6}">
  <ds:schemaRefs>
    <ds:schemaRef ds:uri="4c0a8d07-9539-499c-b585-cc5c703c9969"/>
    <ds:schemaRef ds:uri="52be6dde-918a-454b-af78-7b7538a169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3.xml><?xml version="1.0" encoding="utf-8"?>
<ds:datastoreItem xmlns:ds="http://schemas.openxmlformats.org/officeDocument/2006/customXml" ds:itemID="{B3F86441-E60D-4495-9820-50FFC7B27329}">
  <ds:schemaRefs>
    <ds:schemaRef ds:uri="http://purl.org/dc/dcmitype/"/>
    <ds:schemaRef ds:uri="http://schemas.microsoft.com/office/2006/metadata/properties"/>
    <ds:schemaRef ds:uri="http://schemas.microsoft.com/office/2006/documentManagement/types"/>
    <ds:schemaRef ds:uri="4c0a8d07-9539-499c-b585-cc5c703c9969"/>
    <ds:schemaRef ds:uri="http://purl.org/dc/elements/1.1/"/>
    <ds:schemaRef ds:uri="http://purl.org/dc/terms/"/>
    <ds:schemaRef ds:uri="http://schemas.openxmlformats.org/package/2006/metadata/core-properties"/>
    <ds:schemaRef ds:uri="http://schemas.microsoft.com/office/infopath/2007/PartnerControls"/>
    <ds:schemaRef ds:uri="52be6dde-918a-454b-af78-7b7538a169b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309</TotalTime>
  <Words>4671</Words>
  <Application>Microsoft Office PowerPoint</Application>
  <PresentationFormat>On-screen Show (16:9)</PresentationFormat>
  <Paragraphs>379</Paragraphs>
  <Slides>26</Slides>
  <Notes>24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Aptos</vt:lpstr>
      <vt:lpstr>Arial</vt:lpstr>
      <vt:lpstr>Calibri</vt:lpstr>
      <vt:lpstr>Segoe UI</vt:lpstr>
      <vt:lpstr>Symbol</vt:lpstr>
      <vt:lpstr>Times New Roman</vt:lpstr>
      <vt:lpstr>Cover Master</vt:lpstr>
      <vt:lpstr>Section Master</vt:lpstr>
      <vt:lpstr>Content Master</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Bringing it Together</vt:lpstr>
      <vt:lpstr>PowerPoint Presentation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Shelley, Walter (OCFS)</cp:lastModifiedBy>
  <cp:revision>3</cp:revision>
  <dcterms:created xsi:type="dcterms:W3CDTF">2014-12-09T18:34:34Z</dcterms:created>
  <dcterms:modified xsi:type="dcterms:W3CDTF">2024-05-30T15:06:44Z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0x01010030B14B603730CC43928DB31D54120098</vt:lpwstr>
  </property>
  <property fmtid="{D5CDD505-2E9C-101B-9397-08002B2CF9AE}" pid="3" name="MediaServiceImageTags">
    <vt:lpwstr/>
  </property>
</Properties>
</file>